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4"/>
  </p:notesMasterIdLst>
  <p:sldIdLst>
    <p:sldId id="256" r:id="rId3"/>
    <p:sldId id="489" r:id="rId4"/>
    <p:sldId id="394" r:id="rId5"/>
    <p:sldId id="396" r:id="rId6"/>
    <p:sldId id="397" r:id="rId7"/>
    <p:sldId id="399" r:id="rId8"/>
    <p:sldId id="319" r:id="rId9"/>
    <p:sldId id="499" r:id="rId10"/>
    <p:sldId id="401" r:id="rId11"/>
    <p:sldId id="402" r:id="rId12"/>
    <p:sldId id="403" r:id="rId13"/>
    <p:sldId id="404" r:id="rId14"/>
    <p:sldId id="487" r:id="rId15"/>
    <p:sldId id="447" r:id="rId16"/>
    <p:sldId id="446" r:id="rId17"/>
    <p:sldId id="449" r:id="rId18"/>
    <p:sldId id="495" r:id="rId19"/>
    <p:sldId id="496" r:id="rId20"/>
    <p:sldId id="442" r:id="rId21"/>
    <p:sldId id="453" r:id="rId22"/>
    <p:sldId id="455" r:id="rId23"/>
    <p:sldId id="456" r:id="rId24"/>
    <p:sldId id="454" r:id="rId25"/>
    <p:sldId id="440" r:id="rId26"/>
    <p:sldId id="450" r:id="rId27"/>
    <p:sldId id="461" r:id="rId28"/>
    <p:sldId id="462" r:id="rId29"/>
    <p:sldId id="463" r:id="rId30"/>
    <p:sldId id="464" r:id="rId31"/>
    <p:sldId id="465" r:id="rId32"/>
    <p:sldId id="466" r:id="rId33"/>
    <p:sldId id="467" r:id="rId34"/>
    <p:sldId id="468" r:id="rId35"/>
    <p:sldId id="469" r:id="rId36"/>
    <p:sldId id="470" r:id="rId37"/>
    <p:sldId id="471" r:id="rId38"/>
    <p:sldId id="472" r:id="rId39"/>
    <p:sldId id="473" r:id="rId40"/>
    <p:sldId id="474" r:id="rId41"/>
    <p:sldId id="475" r:id="rId42"/>
    <p:sldId id="476" r:id="rId43"/>
    <p:sldId id="477" r:id="rId44"/>
    <p:sldId id="478" r:id="rId45"/>
    <p:sldId id="479" r:id="rId46"/>
    <p:sldId id="480" r:id="rId47"/>
    <p:sldId id="481" r:id="rId48"/>
    <p:sldId id="482" r:id="rId49"/>
    <p:sldId id="483" r:id="rId50"/>
    <p:sldId id="484" r:id="rId51"/>
    <p:sldId id="485" r:id="rId52"/>
    <p:sldId id="486" r:id="rId53"/>
    <p:sldId id="424" r:id="rId54"/>
    <p:sldId id="490" r:id="rId55"/>
    <p:sldId id="491" r:id="rId56"/>
    <p:sldId id="492" r:id="rId57"/>
    <p:sldId id="493" r:id="rId58"/>
    <p:sldId id="343" r:id="rId59"/>
    <p:sldId id="341" r:id="rId60"/>
    <p:sldId id="344" r:id="rId61"/>
    <p:sldId id="494" r:id="rId62"/>
    <p:sldId id="488" r:id="rId6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AA676"/>
    <a:srgbClr val="32000C"/>
    <a:srgbClr val="CB6B30"/>
    <a:srgbClr val="E36243"/>
    <a:srgbClr val="FF4A7E"/>
    <a:srgbClr val="0B0B0B"/>
    <a:srgbClr val="23416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3" autoAdjust="0"/>
    <p:restoredTop sz="78650" autoAdjust="0"/>
  </p:normalViewPr>
  <p:slideViewPr>
    <p:cSldViewPr>
      <p:cViewPr varScale="1">
        <p:scale>
          <a:sx n="48" d="100"/>
          <a:sy n="48" d="100"/>
        </p:scale>
        <p:origin x="-1076" y="-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122"/>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55ED5E47-EE4F-4BF1-A51B-998342E27EEA}" type="datetimeFigureOut">
              <a:rPr lang="en-US"/>
              <a:pPr>
                <a:defRPr/>
              </a:pPr>
              <a:t>3/7/2011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78F49700-FA69-4744-93F2-DF06A56D141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9395"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49978B3-D8D6-41DD-A404-44165905F6D0}" type="slidenum">
              <a:rPr lang="en-US"/>
              <a:pPr>
                <a:defRPr/>
              </a:pPr>
              <a:t>26</a:t>
            </a:fld>
            <a:endParaRPr lang="en-US"/>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861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I will now try to describe the approach with an animation.</a:t>
            </a:r>
          </a:p>
          <a:p>
            <a:endParaRPr lang="en-US" smtClean="0"/>
          </a:p>
          <a:p>
            <a:r>
              <a:rPr lang="en-US" smtClean="0"/>
              <a:t>The first, offline phase, is to train the vocabulary tree.</a:t>
            </a:r>
          </a:p>
          <a:p>
            <a:r>
              <a:rPr lang="en-US" smtClean="0"/>
              <a:t>We use Maximally Stable Extremal Regions by Matas et al. and then we extract SIFT descriptors from the MSER regions. </a:t>
            </a:r>
          </a:p>
          <a:p>
            <a:r>
              <a:rPr lang="en-US" smtClean="0"/>
              <a:t>Regarding the feature extraction, we are not really claiming anything other than down-in-the-trenches nose-to-the-grindstone hard work to get good implementations of the state-of-the-art, and since we are all obsessed with novelty I will not spend any time talking about the feature extraction.</a:t>
            </a:r>
          </a:p>
          <a:p>
            <a:r>
              <a:rPr lang="en-US" smtClean="0"/>
              <a:t>We believe that the vocabulary tree approach will work well on any of your favorite descriptors.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06F208E-F4F5-48A9-987C-8C20FDF44D49}" type="slidenum">
              <a:rPr lang="en-US"/>
              <a:pPr>
                <a:defRPr/>
              </a:pPr>
              <a:t>27</a:t>
            </a:fld>
            <a:endParaRPr lang="en-US"/>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All the descriptor vectors are thrown into a common space.</a:t>
            </a:r>
          </a:p>
          <a:p>
            <a:r>
              <a:rPr lang="en-US" smtClean="0"/>
              <a:t>This is done for many images, the goal being to acquire enough statistics on how natural images distribute points in the descriptor space. </a:t>
            </a:r>
          </a:p>
          <a:p>
            <a:endParaRPr lang="en-US" smtClean="0"/>
          </a:p>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FB9B27E-5814-4D60-AC9F-F9274FECA976}" type="slidenum">
              <a:rPr lang="en-US"/>
              <a:pPr>
                <a:defRPr/>
              </a:pPr>
              <a:t>28</a:t>
            </a:fld>
            <a:endParaRPr lang="en-US"/>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066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7EECEE1-01F9-4A44-9938-9E0D75C7055A}" type="slidenum">
              <a:rPr lang="en-US"/>
              <a:pPr>
                <a:defRPr/>
              </a:pPr>
              <a:t>29</a:t>
            </a:fld>
            <a:endParaRPr lang="en-US"/>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68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83CF554-274D-4968-AA2A-6778A748ED58}" type="slidenum">
              <a:rPr lang="en-US"/>
              <a:pPr>
                <a:defRPr/>
              </a:pPr>
              <a:t>30</a:t>
            </a:fld>
            <a:endParaRPr lang="en-US"/>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97ACB36-C2BB-479D-8034-D1125687E373}" type="slidenum">
              <a:rPr lang="en-US"/>
              <a:pPr>
                <a:defRPr/>
              </a:pPr>
              <a:t>31</a:t>
            </a:fld>
            <a:endParaRPr lang="en-US"/>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6D44FA0-31A0-4F27-906F-2DF4FEB2242B}" type="slidenum">
              <a:rPr lang="en-US"/>
              <a:pPr>
                <a:defRPr/>
              </a:pPr>
              <a:t>32</a:t>
            </a:fld>
            <a:endParaRPr lang="en-US"/>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475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94BBC5A-A57C-406B-A7A2-06270EC6A682}" type="slidenum">
              <a:rPr lang="en-US"/>
              <a:pPr>
                <a:defRPr/>
              </a:pPr>
              <a:t>33</a:t>
            </a:fld>
            <a:endParaRPr lang="en-US"/>
          </a:p>
        </p:txBody>
      </p:sp>
      <p:sp>
        <p:nvSpPr>
          <p:cNvPr id="757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8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We then run k-means on the descriptor space. In this setting, k defines what we call the branch-factor of the tree, which indicates how fast the tree branches.</a:t>
            </a:r>
          </a:p>
          <a:p>
            <a:r>
              <a:rPr lang="en-US" smtClean="0"/>
              <a:t>In this illustration, k is three. We then run k-means again, recursively on each of the resulting quantization cells.</a:t>
            </a:r>
          </a:p>
          <a:p>
            <a:r>
              <a:rPr lang="en-US" smtClean="0"/>
              <a:t>This defines the vocabulary tree, which is essentially a hierarchical set of cluster centers and their corresponding Voronoi regions.</a:t>
            </a:r>
          </a:p>
          <a:p>
            <a:r>
              <a:rPr lang="en-US" smtClean="0"/>
              <a:t>We typically use a branch-factor of 10 and six levels, resulting in a million leaf nodes. We lovingly call this the Mega-Voc.</a:t>
            </a:r>
          </a:p>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C202B55-47FE-4761-B2FA-7798ED81B955}" type="slidenum">
              <a:rPr lang="en-US"/>
              <a:pPr>
                <a:defRPr/>
              </a:pPr>
              <a:t>34</a:t>
            </a:fld>
            <a:endParaRPr lang="en-US"/>
          </a:p>
        </p:txBody>
      </p:sp>
      <p:sp>
        <p:nvSpPr>
          <p:cNvPr id="768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680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C362CDC-9B57-476C-80C4-9B21C36F1F13}" type="slidenum">
              <a:rPr lang="en-US"/>
              <a:pPr>
                <a:defRPr/>
              </a:pPr>
              <a:t>35</a:t>
            </a:fld>
            <a:endParaRPr lang="en-US"/>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BF858F3-C886-4845-812D-E566D7EF698A}" type="slidenum">
              <a:rPr lang="en-US"/>
              <a:pPr>
                <a:defRPr/>
              </a:pPr>
              <a:t>36</a:t>
            </a:fld>
            <a:endParaRPr lang="en-US"/>
          </a:p>
        </p:txBody>
      </p:sp>
      <p:sp>
        <p:nvSpPr>
          <p:cNvPr id="788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48BD12F-E9C5-484C-8DA0-A747262D7506}" type="slidenum">
              <a:rPr lang="en-US"/>
              <a:pPr>
                <a:defRPr/>
              </a:pPr>
              <a:t>37</a:t>
            </a:fld>
            <a:endParaRPr lang="en-US"/>
          </a:p>
        </p:txBody>
      </p:sp>
      <p:sp>
        <p:nvSpPr>
          <p:cNvPr id="798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987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711A46B-5095-4B0F-938E-120331B488E2}" type="slidenum">
              <a:rPr lang="en-US"/>
              <a:pPr>
                <a:defRPr/>
              </a:pPr>
              <a:t>38</a:t>
            </a:fld>
            <a:endParaRPr lang="en-US"/>
          </a:p>
        </p:txBody>
      </p:sp>
      <p:sp>
        <p:nvSpPr>
          <p:cNvPr id="808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090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AC35A68-C2E3-4CCC-B776-6C88F46A137F}" type="slidenum">
              <a:rPr lang="en-US"/>
              <a:pPr>
                <a:defRPr/>
              </a:pPr>
              <a:t>39</a:t>
            </a:fld>
            <a:endParaRPr lang="en-US"/>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2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732F2CD-FE88-4012-A6A3-812B0ABC40F2}" type="slidenum">
              <a:rPr lang="en-US"/>
              <a:pPr>
                <a:defRPr/>
              </a:pPr>
              <a:t>40</a:t>
            </a:fld>
            <a:endParaRPr lang="en-US"/>
          </a:p>
        </p:txBody>
      </p:sp>
      <p:sp>
        <p:nvSpPr>
          <p:cNvPr id="829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294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8FBBEB5-9D00-43E5-807C-8852CCACD635}" type="slidenum">
              <a:rPr lang="en-US"/>
              <a:pPr>
                <a:defRPr/>
              </a:pPr>
              <a:t>41</a:t>
            </a:fld>
            <a:endParaRPr lang="en-US"/>
          </a:p>
        </p:txBody>
      </p:sp>
      <p:sp>
        <p:nvSpPr>
          <p:cNvPr id="839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397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B353101-D95A-404A-877F-E7684AC44491}" type="slidenum">
              <a:rPr lang="en-US"/>
              <a:pPr>
                <a:defRPr/>
              </a:pPr>
              <a:t>42</a:t>
            </a:fld>
            <a:endParaRPr lang="en-US"/>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E267EF2-D9A9-4927-9875-60068D31E757}" type="slidenum">
              <a:rPr lang="en-US"/>
              <a:pPr>
                <a:defRPr/>
              </a:pPr>
              <a:t>43</a:t>
            </a:fld>
            <a:endParaRPr lang="en-US"/>
          </a:p>
        </p:txBody>
      </p:sp>
      <p:sp>
        <p:nvSpPr>
          <p:cNvPr id="860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2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We now have the vocabulary tree, and the online phase can begin.</a:t>
            </a:r>
          </a:p>
          <a:p>
            <a:r>
              <a:rPr lang="en-US" smtClean="0"/>
              <a:t>In order to add an image to the database, we perform feature extraction. Each descriptor vector is now dropped down from the root of the tree and quantized very efficiently into a path down the tree, encoded by a single integer.</a:t>
            </a:r>
          </a:p>
          <a:p>
            <a:r>
              <a:rPr lang="en-US" smtClean="0"/>
              <a:t>Each node in the vocabulary tree has an associated inverted file index.</a:t>
            </a:r>
          </a:p>
          <a:p>
            <a:r>
              <a:rPr lang="en-US" smtClean="0"/>
              <a:t>Indecies back to the new image are then added to the relevant inverted files.  </a:t>
            </a:r>
          </a:p>
          <a:p>
            <a:r>
              <a:rPr lang="en-US" smtClean="0"/>
              <a:t>This is a very efficient operation that is carried out whenever we want to add an image.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FA39747-57B7-40B3-BA62-77BFAEEAB846}" type="slidenum">
              <a:rPr lang="en-US"/>
              <a:pPr>
                <a:defRPr/>
              </a:pPr>
              <a:t>44</a:t>
            </a:fld>
            <a:endParaRPr lang="en-US"/>
          </a:p>
        </p:txBody>
      </p:sp>
      <p:sp>
        <p:nvSpPr>
          <p:cNvPr id="870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704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DAC5EEE-5006-4204-9B5D-9999AE059B23}" type="slidenum">
              <a:rPr lang="en-US"/>
              <a:pPr>
                <a:defRPr/>
              </a:pPr>
              <a:t>45</a:t>
            </a:fld>
            <a:endParaRPr lang="en-US"/>
          </a:p>
        </p:txBody>
      </p:sp>
      <p:sp>
        <p:nvSpPr>
          <p:cNvPr id="880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806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1443"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EE39DC5-D87E-4D2B-9F72-217B4B542E5C}" type="slidenum">
              <a:rPr lang="en-US"/>
              <a:pPr>
                <a:defRPr/>
              </a:pPr>
              <a:t>46</a:t>
            </a:fld>
            <a:endParaRPr lang="en-US"/>
          </a:p>
        </p:txBody>
      </p:sp>
      <p:sp>
        <p:nvSpPr>
          <p:cNvPr id="890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909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2EC9277-34B4-4C59-BE1F-3EFF0F9258E7}" type="slidenum">
              <a:rPr lang="en-US"/>
              <a:pPr>
                <a:defRPr/>
              </a:pPr>
              <a:t>47</a:t>
            </a:fld>
            <a:endParaRPr lang="en-US"/>
          </a:p>
        </p:txBody>
      </p:sp>
      <p:sp>
        <p:nvSpPr>
          <p:cNvPr id="901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011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AFC2794-02E9-4AED-AC2E-0A6FD9FFBDA2}" type="slidenum">
              <a:rPr lang="en-US"/>
              <a:pPr>
                <a:defRPr/>
              </a:pPr>
              <a:t>48</a:t>
            </a:fld>
            <a:endParaRPr lang="en-US"/>
          </a:p>
        </p:txBody>
      </p:sp>
      <p:sp>
        <p:nvSpPr>
          <p:cNvPr id="911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114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When we then wish to query on an input image, we quantize the descriptor vectors of the input image in a similar way, and accumulate scores for the images in the database with so called term frequency inverse document frequency (tf-idf). This is effectively an entropy weighting of the information. The winner is the image in the database with the most common information with the input image.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3CB39A3-1625-4BB2-B644-9CF987DA8038}" type="slidenum">
              <a:rPr lang="en-US"/>
              <a:pPr>
                <a:defRPr/>
              </a:pPr>
              <a:t>49</a:t>
            </a:fld>
            <a:endParaRPr lang="en-US"/>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16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One of the reasons we managed to take the system this far is that we have worked with rigorous performance testing against a database with ground truth.</a:t>
            </a:r>
          </a:p>
          <a:p>
            <a:r>
              <a:rPr lang="en-US" smtClean="0"/>
              <a:t>We now have a benchmark database with over 10000 images grouped in sets of four images of the same object. We query on one of the images in the group and see how many of the other images in the group make it to the top of the query.</a:t>
            </a:r>
          </a:p>
          <a:p>
            <a:r>
              <a:rPr lang="en-US" smtClean="0"/>
              <a:t>In the paper, we have tested this up to a million images, by embedding the ground truth database into a database encompassing all the frames of 10 feature length movies.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240B1E6-1A11-4A50-8F28-880AFF1D8E15}" type="slidenum">
              <a:rPr lang="en-US"/>
              <a:pPr>
                <a:defRPr/>
              </a:pPr>
              <a:t>50</a:t>
            </a:fld>
            <a:endParaRPr lang="en-US"/>
          </a:p>
        </p:txBody>
      </p:sp>
      <p:sp>
        <p:nvSpPr>
          <p:cNvPr id="931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318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We have used the performance testing to explore various settings for the algorithm.</a:t>
            </a:r>
          </a:p>
          <a:p>
            <a:r>
              <a:rPr lang="en-US" smtClean="0"/>
              <a:t>The most important finding is that the number of leaf nodes in the vocabulary tree is very important. </a:t>
            </a:r>
          </a:p>
          <a:p>
            <a:r>
              <a:rPr lang="en-US" smtClean="0"/>
              <a:t>In principle, there is a trade-off, because we wish to have discriminative quantizations, which implies many leaf-nodes, while we also wish to have repeatable quantizations, which implies few leaf nodes.</a:t>
            </a:r>
          </a:p>
          <a:p>
            <a:r>
              <a:rPr lang="en-US" smtClean="0"/>
              <a:t>However, it seems that in a large practical range, the bigger the better when it comes to the vocabulary. This probably depends on the descriptors used, but is not entirely surprising, since we are trying to divide up a 128-dimensional space in discriminative bins. </a:t>
            </a:r>
          </a:p>
          <a:p>
            <a:r>
              <a:rPr lang="en-US" smtClean="0"/>
              <a:t>This is a very useful finding, because it means that we are in a win-win situation: </a:t>
            </a:r>
          </a:p>
          <a:p>
            <a:r>
              <a:rPr lang="en-US" smtClean="0"/>
              <a:t>a larger vocabulary improves retrieval performance. It turns out that it also improves the retrieval speed, because our inverted file index becomes much sparser, so we exploit the true power of inverted files better with a larger vocabulary.</a:t>
            </a:r>
          </a:p>
          <a:p>
            <a:r>
              <a:rPr lang="en-US" smtClean="0"/>
              <a:t>We also use a hierarchical scoring scheme, which has the nice property that the performance will only level out, not actually go down.</a:t>
            </a:r>
          </a:p>
          <a:p>
            <a:endParaRPr lang="en-US" smtClean="0"/>
          </a:p>
          <a:p>
            <a:endParaRPr lang="en-US" smtClean="0"/>
          </a:p>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B6C047D-7079-409B-B61E-93C4F6F2CEF4}" type="slidenum">
              <a:rPr lang="en-US"/>
              <a:pPr>
                <a:defRPr/>
              </a:pPr>
              <a:t>51</a:t>
            </a:fld>
            <a:endParaRPr lang="en-US"/>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421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a:p>
            <a:r>
              <a:rPr lang="en-US" smtClean="0"/>
              <a:t>We also find that performance improves with the branch factor.</a:t>
            </a:r>
          </a:p>
          <a:p>
            <a:r>
              <a:rPr lang="en-US" smtClean="0"/>
              <a:t>This improvement is not dramatic, but it is interesting to note that very low branch factors are somewhat weak, and a branch factor of two results in partitioning the space with planes. </a:t>
            </a:r>
          </a:p>
          <a:p>
            <a:endParaRPr lang="en-US" smtClean="0"/>
          </a:p>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de-DE" smtClean="0"/>
          </a:p>
        </p:txBody>
      </p:sp>
      <p:sp>
        <p:nvSpPr>
          <p:cNvPr id="83972" name="Slide Number Placeholder 3"/>
          <p:cNvSpPr>
            <a:spLocks noGrp="1"/>
          </p:cNvSpPr>
          <p:nvPr>
            <p:ph type="sldNum" sz="quarter" idx="5"/>
          </p:nvPr>
        </p:nvSpPr>
        <p:spPr/>
        <p:txBody>
          <a:bodyPr/>
          <a:lstStyle/>
          <a:p>
            <a:pPr>
              <a:defRPr/>
            </a:pPr>
            <a:fld id="{A5958F77-80D9-449A-A3B7-6565D413C4F5}" type="slidenum">
              <a:rPr lang="de-CH" smtClean="0"/>
              <a:pPr>
                <a:defRPr/>
              </a:pPr>
              <a:t>52</a:t>
            </a:fld>
            <a:endParaRPr lang="de-CH"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7283"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de-DE" smtClean="0"/>
          </a:p>
        </p:txBody>
      </p:sp>
      <p:sp>
        <p:nvSpPr>
          <p:cNvPr id="80900" name="Slide Number Placeholder 3"/>
          <p:cNvSpPr>
            <a:spLocks noGrp="1"/>
          </p:cNvSpPr>
          <p:nvPr>
            <p:ph type="sldNum" sz="quarter" idx="5"/>
          </p:nvPr>
        </p:nvSpPr>
        <p:spPr/>
        <p:txBody>
          <a:bodyPr/>
          <a:lstStyle/>
          <a:p>
            <a:pPr>
              <a:defRPr/>
            </a:pPr>
            <a:fld id="{FAE9F4BB-A025-45D8-A939-EE91694F4356}" type="slidenum">
              <a:rPr lang="de-CH" smtClean="0"/>
              <a:pPr>
                <a:defRPr/>
              </a:pPr>
              <a:t>60</a:t>
            </a:fld>
            <a:endParaRPr lang="de-CH"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7"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de-DE"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A0D4E39-3450-4112-B1E0-C37AA6CC5698}" type="slidenum">
              <a:rPr lang="en-US"/>
              <a:pPr>
                <a:defRPr/>
              </a:pPr>
              <a:t>20</a:t>
            </a:fld>
            <a:endParaRPr lang="en-US"/>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Very recently, we have scaled the system even further.</a:t>
            </a:r>
          </a:p>
          <a:p>
            <a:r>
              <a:rPr lang="en-US" smtClean="0"/>
              <a:t>The system we just demo’d searches a 50 thousand image index in the RAM of this laptop at real-time rates.</a:t>
            </a:r>
          </a:p>
          <a:p>
            <a:r>
              <a:rPr lang="en-US" smtClean="0"/>
              <a:t>We have built and programmed a desktop system at home in which we currently have 12 hard drives. We bypass the operating system and </a:t>
            </a:r>
          </a:p>
          <a:p>
            <a:r>
              <a:rPr lang="en-US" smtClean="0"/>
              <a:t>read and write the disk surfaces directly.  </a:t>
            </a:r>
          </a:p>
          <a:p>
            <a:r>
              <a:rPr lang="en-US" smtClean="0"/>
              <a:t>Last week this system clocked in on 110 Million images in 5.8 seconds, so roughly 20Million images per second and machine.</a:t>
            </a:r>
          </a:p>
          <a:p>
            <a:r>
              <a:rPr lang="en-US" smtClean="0"/>
              <a:t>The images consist of around 10 days of four TV channels, so more than a month of TV.</a:t>
            </a:r>
          </a:p>
          <a:p>
            <a:r>
              <a:rPr lang="en-US" smtClean="0"/>
              <a:t>Soon we don’t have to watch TV, because we’ll have machines doing it for us.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8F408C7-9A68-4CB5-B78A-DE49ACBEB717}" type="slidenum">
              <a:rPr lang="en-US"/>
              <a:pPr>
                <a:defRPr/>
              </a:pPr>
              <a:t>21</a:t>
            </a:fld>
            <a:endParaRPr lang="en-US"/>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554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To continue the analogy, if we printed all these images on paper, and stacked them,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AC2DB27-E823-414E-A50B-378D09767082}" type="slidenum">
              <a:rPr lang="en-US"/>
              <a:pPr>
                <a:defRPr/>
              </a:pPr>
              <a:t>22</a:t>
            </a:fld>
            <a:endParaRPr lang="en-US"/>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The pile would stack, as high as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E34DD42-F695-4398-98B0-98EC3A3F7D35}" type="slidenum">
              <a:rPr lang="en-US"/>
              <a:pPr>
                <a:defRPr/>
              </a:pPr>
              <a:t>23</a:t>
            </a:fld>
            <a:endParaRPr lang="en-US"/>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758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Mount Everest.</a:t>
            </a:r>
          </a:p>
          <a:p>
            <a:r>
              <a:rPr lang="en-US" smtClean="0"/>
              <a:t>Another way to put perspective on this is, Google image search not too long ago claimed to index 2 billion images,</a:t>
            </a:r>
          </a:p>
          <a:p>
            <a:r>
              <a:rPr lang="en-US" smtClean="0"/>
              <a:t>although based on meta-data, while we do it based on image content.</a:t>
            </a:r>
          </a:p>
          <a:p>
            <a:r>
              <a:rPr lang="en-US" smtClean="0"/>
              <a:t>So, with about 20 desktop systems like the one I just showed, it seems that it may be possible to build a web-scale content-based image search engine,</a:t>
            </a:r>
          </a:p>
          <a:p>
            <a:r>
              <a:rPr lang="en-US" smtClean="0"/>
              <a:t>and we are sort of hoping that this paper will fuel the race for the first such search engine. </a:t>
            </a:r>
          </a:p>
          <a:p>
            <a:endParaRPr lang="en-US" smtClean="0"/>
          </a:p>
          <a:p>
            <a:r>
              <a:rPr lang="en-US" smtClean="0"/>
              <a:t>So, that is some motivation. </a:t>
            </a:r>
          </a:p>
          <a:p>
            <a:r>
              <a:rPr lang="en-US" smtClean="0"/>
              <a:t>Let me now move to the contribution of the paper.</a:t>
            </a:r>
          </a:p>
          <a:p>
            <a:r>
              <a:rPr lang="en-US" smtClean="0"/>
              <a:t>As you can guess by now, it is about scalability of recognition and retrieval.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AD26929-A8E5-4FE3-A7E1-06C601397B86}" type="datetimeFigureOut">
              <a:rPr lang="en-US"/>
              <a:pPr>
                <a:defRPr/>
              </a:pPr>
              <a:t>3/7/2011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A0C15F1-F9C9-47CF-AFCD-1D87CDD11A9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654B3-A5BA-4B1F-B6E5-EBF8A547F4D0}" type="datetimeFigureOut">
              <a:rPr lang="en-US"/>
              <a:pPr>
                <a:defRPr/>
              </a:pPr>
              <a:t>3/7/2011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4DDF700-39A4-4298-B454-90ED1CF139E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BC66776-2EFD-4B83-B421-80E96FD9A33B}" type="datetimeFigureOut">
              <a:rPr lang="en-US"/>
              <a:pPr>
                <a:defRPr/>
              </a:pPr>
              <a:t>3/7/2011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7EE43B-CF1C-4612-86D6-2895A6D4F10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C60ED1A-7270-4E3B-A917-C699D2FC9AB0}"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0F8F2F2-7EE0-41F5-BE70-CAD9D63C11F6}"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279C97F-C1F5-4E3B-987B-D68B232EAB4C}"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08E1834-2BA4-40BE-AF20-13EE425C79BA}"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CA8A954-1BB7-4C56-8E36-9CB9ADE1B814}"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BA42FBB-365B-4FF7-86A8-45C919F36A76}"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D65D1FF-E9DD-4212-AF9F-DDB11D225651}"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1DB1DEF-E118-474A-B963-F531A86759E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2D9BC47-4CFC-4BE7-81A5-1CB9CACB1D10}" type="datetimeFigureOut">
              <a:rPr lang="en-US"/>
              <a:pPr>
                <a:defRPr/>
              </a:pPr>
              <a:t>3/7/2011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987007C-3604-4463-B95E-C4F96D0FD796}"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0239F1C-4868-4E6E-8105-7F88FA5A86F8}"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2830CB0-D03F-4518-82C7-719943A33163}"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72383DB-8F6D-438B-B18B-B1E076347AEA}"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20D52E8-2364-48C7-9143-58596B34D574}"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8CDC7AE-6693-4706-89B2-4A4E627F3884}"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8C5B2D13-DE90-42AF-97F3-CAAD2D9803B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9CBE584-2AEF-445B-B369-8E6C8AA7F11D}" type="datetimeFigureOut">
              <a:rPr lang="en-US"/>
              <a:pPr>
                <a:defRPr/>
              </a:pPr>
              <a:t>3/7/2011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5136214-1FA2-4B93-93A1-C28758D51853}"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0D841AE7-4880-4893-AA78-40715E9EFB85}" type="datetimeFigureOut">
              <a:rPr lang="en-US"/>
              <a:pPr>
                <a:defRPr/>
              </a:pPr>
              <a:t>3/7/2011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0A6EC7A-1EF4-4174-B894-819821C050F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31F5FB7-AF87-44B3-BBF6-42F3F5409DD3}" type="datetimeFigureOut">
              <a:rPr lang="en-US"/>
              <a:pPr>
                <a:defRPr/>
              </a:pPr>
              <a:t>3/7/2011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4682420-4F2C-4CD2-B071-4446D1AD4DCD}"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5D48A3A-94B3-4CD1-B4DF-7600841B1EF4}" type="datetimeFigureOut">
              <a:rPr lang="en-US"/>
              <a:pPr>
                <a:defRPr/>
              </a:pPr>
              <a:t>3/7/2011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FB776C8-80ED-43A8-BE95-04AE234C246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C928101-580D-4730-BF3B-C6535F3FC454}" type="datetimeFigureOut">
              <a:rPr lang="en-US"/>
              <a:pPr>
                <a:defRPr/>
              </a:pPr>
              <a:t>3/7/2011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3E3C7FF-D131-4E28-9649-5675A454CD7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E29106F-4F9D-4F32-9116-961E05047807}" type="datetimeFigureOut">
              <a:rPr lang="en-US"/>
              <a:pPr>
                <a:defRPr/>
              </a:pPr>
              <a:t>3/7/2011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12ACEDA-E89E-478F-BF72-57BAFF7C82E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8960911-8829-4C50-A777-56DEEF869C42}" type="datetimeFigureOut">
              <a:rPr lang="en-US"/>
              <a:pPr>
                <a:defRPr/>
              </a:pPr>
              <a:t>3/7/2011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5D0460B-0486-4310-AA7D-21EFB0A5BD9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C9D6BAC7-AA29-41A0-8E29-17F61E8DD545}" type="datetimeFigureOut">
              <a:rPr lang="en-US"/>
              <a:pPr>
                <a:defRPr/>
              </a:pPr>
              <a:t>3/7/2011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71B6F58-EB3D-4782-8D7B-F04544656E6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6BE6804-1627-4250-88FC-5D66160E4B38}" type="slidenum">
              <a:rPr lang="en-US"/>
              <a:pPr>
                <a:defRPr/>
              </a:pPr>
              <a:t>‹#›</a:t>
            </a:fld>
            <a:endParaRPr lang="en-US"/>
          </a:p>
        </p:txBody>
      </p:sp>
      <p:pic>
        <p:nvPicPr>
          <p:cNvPr id="4103" name="Picture 7" descr="uklogo"/>
          <p:cNvPicPr>
            <a:picLocks noChangeAspect="1" noChangeArrowheads="1"/>
          </p:cNvPicPr>
          <p:nvPr userDrawn="1"/>
        </p:nvPicPr>
        <p:blipFill>
          <a:blip r:embed="rId16" cstate="print"/>
          <a:srcRect/>
          <a:stretch>
            <a:fillRect/>
          </a:stretch>
        </p:blipFill>
        <p:spPr bwMode="auto">
          <a:xfrm>
            <a:off x="0" y="6353175"/>
            <a:ext cx="904875" cy="504825"/>
          </a:xfrm>
          <a:prstGeom prst="rect">
            <a:avLst/>
          </a:prstGeom>
          <a:noFill/>
          <a:ln w="9525">
            <a:noFill/>
            <a:miter lim="800000"/>
            <a:headEnd/>
            <a:tailEnd/>
          </a:ln>
        </p:spPr>
      </p:pic>
      <p:pic>
        <p:nvPicPr>
          <p:cNvPr id="4104" name="Picture 9" descr="centerlogo2"/>
          <p:cNvPicPr>
            <a:picLocks noChangeAspect="1" noChangeArrowheads="1"/>
          </p:cNvPicPr>
          <p:nvPr userDrawn="1"/>
        </p:nvPicPr>
        <p:blipFill>
          <a:blip r:embed="rId17" cstate="print"/>
          <a:srcRect/>
          <a:stretch>
            <a:fillRect/>
          </a:stretch>
        </p:blipFill>
        <p:spPr bwMode="auto">
          <a:xfrm>
            <a:off x="877888" y="6351588"/>
            <a:ext cx="2514600" cy="5207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4.jpe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26.wmf"/><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7.jpeg"/></Relationships>
</file>

<file path=ppt/slides/_rels/slide4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7.jpeg"/><Relationship Id="rId4" Type="http://schemas.openxmlformats.org/officeDocument/2006/relationships/image" Target="../media/image39.jpeg"/></Relationships>
</file>

<file path=ppt/slides/_rels/slide4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5.jpeg"/><Relationship Id="rId7"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41.jpeg"/><Relationship Id="rId10" Type="http://schemas.openxmlformats.org/officeDocument/2006/relationships/image" Target="../media/image42.jpeg"/><Relationship Id="rId4" Type="http://schemas.openxmlformats.org/officeDocument/2006/relationships/image" Target="../media/image40.jpeg"/><Relationship Id="rId9" Type="http://schemas.openxmlformats.org/officeDocument/2006/relationships/image" Target="../media/image38.jpeg"/></Relationships>
</file>

<file path=ppt/slides/_rels/slide4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5.jpeg"/><Relationship Id="rId7"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9.jpeg"/><Relationship Id="rId11" Type="http://schemas.openxmlformats.org/officeDocument/2006/relationships/image" Target="../media/image43.jpeg"/><Relationship Id="rId5" Type="http://schemas.openxmlformats.org/officeDocument/2006/relationships/image" Target="../media/image41.jpeg"/><Relationship Id="rId10" Type="http://schemas.openxmlformats.org/officeDocument/2006/relationships/image" Target="../media/image42.jpeg"/><Relationship Id="rId4" Type="http://schemas.openxmlformats.org/officeDocument/2006/relationships/image" Target="../media/image40.jpeg"/><Relationship Id="rId9" Type="http://schemas.openxmlformats.org/officeDocument/2006/relationships/image" Target="../media/image38.jpeg"/></Relationships>
</file>

<file path=ppt/slides/_rels/slide49.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jpeg"/><Relationship Id="rId18" Type="http://schemas.openxmlformats.org/officeDocument/2006/relationships/image" Target="../media/image59.jpeg"/><Relationship Id="rId26" Type="http://schemas.openxmlformats.org/officeDocument/2006/relationships/image" Target="../media/image67.jpeg"/><Relationship Id="rId3" Type="http://schemas.openxmlformats.org/officeDocument/2006/relationships/image" Target="../media/image44.jpeg"/><Relationship Id="rId21" Type="http://schemas.openxmlformats.org/officeDocument/2006/relationships/image" Target="../media/image62.jpeg"/><Relationship Id="rId7" Type="http://schemas.openxmlformats.org/officeDocument/2006/relationships/image" Target="../media/image48.jpeg"/><Relationship Id="rId12" Type="http://schemas.openxmlformats.org/officeDocument/2006/relationships/image" Target="../media/image53.jpeg"/><Relationship Id="rId17" Type="http://schemas.openxmlformats.org/officeDocument/2006/relationships/image" Target="../media/image58.jpeg"/><Relationship Id="rId25" Type="http://schemas.openxmlformats.org/officeDocument/2006/relationships/image" Target="../media/image66.jpeg"/><Relationship Id="rId33" Type="http://schemas.openxmlformats.org/officeDocument/2006/relationships/image" Target="../media/image74.png"/><Relationship Id="rId2" Type="http://schemas.openxmlformats.org/officeDocument/2006/relationships/notesSlide" Target="../notesSlides/notesSlide33.xml"/><Relationship Id="rId16" Type="http://schemas.openxmlformats.org/officeDocument/2006/relationships/image" Target="../media/image57.jpeg"/><Relationship Id="rId20" Type="http://schemas.openxmlformats.org/officeDocument/2006/relationships/image" Target="../media/image61.jpeg"/><Relationship Id="rId29" Type="http://schemas.openxmlformats.org/officeDocument/2006/relationships/image" Target="../media/image70.jpeg"/><Relationship Id="rId1" Type="http://schemas.openxmlformats.org/officeDocument/2006/relationships/slideLayout" Target="../slideLayouts/slideLayout15.xml"/><Relationship Id="rId6" Type="http://schemas.openxmlformats.org/officeDocument/2006/relationships/image" Target="../media/image47.jpeg"/><Relationship Id="rId11" Type="http://schemas.openxmlformats.org/officeDocument/2006/relationships/image" Target="../media/image52.jpeg"/><Relationship Id="rId24" Type="http://schemas.openxmlformats.org/officeDocument/2006/relationships/image" Target="../media/image65.jpeg"/><Relationship Id="rId32" Type="http://schemas.openxmlformats.org/officeDocument/2006/relationships/image" Target="../media/image73.png"/><Relationship Id="rId5" Type="http://schemas.openxmlformats.org/officeDocument/2006/relationships/image" Target="../media/image46.jpeg"/><Relationship Id="rId15" Type="http://schemas.openxmlformats.org/officeDocument/2006/relationships/image" Target="../media/image56.jpeg"/><Relationship Id="rId23" Type="http://schemas.openxmlformats.org/officeDocument/2006/relationships/image" Target="../media/image64.jpeg"/><Relationship Id="rId28" Type="http://schemas.openxmlformats.org/officeDocument/2006/relationships/image" Target="../media/image69.jpeg"/><Relationship Id="rId10" Type="http://schemas.openxmlformats.org/officeDocument/2006/relationships/image" Target="../media/image51.jpeg"/><Relationship Id="rId19" Type="http://schemas.openxmlformats.org/officeDocument/2006/relationships/image" Target="../media/image60.jpeg"/><Relationship Id="rId31" Type="http://schemas.openxmlformats.org/officeDocument/2006/relationships/image" Target="../media/image72.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5.jpeg"/><Relationship Id="rId22" Type="http://schemas.openxmlformats.org/officeDocument/2006/relationships/image" Target="../media/image63.jpeg"/><Relationship Id="rId27" Type="http://schemas.openxmlformats.org/officeDocument/2006/relationships/image" Target="../media/image68.jpeg"/><Relationship Id="rId30" Type="http://schemas.openxmlformats.org/officeDocument/2006/relationships/image" Target="../media/image71.jpeg"/></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oleObject" Target="../embeddings/oleObject1.bin"/><Relationship Id="rId4" Type="http://schemas.openxmlformats.org/officeDocument/2006/relationships/image" Target="../media/image9.jpeg"/><Relationship Id="rId9"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96.jpeg"/><Relationship Id="rId3" Type="http://schemas.openxmlformats.org/officeDocument/2006/relationships/hyperlink" Target="http://www.robots.ox.ac.uk/~vgg/research/vgoogle/index.html" TargetMode="External"/><Relationship Id="rId7" Type="http://schemas.openxmlformats.org/officeDocument/2006/relationships/image" Target="../media/image90.jpeg"/><Relationship Id="rId12" Type="http://schemas.openxmlformats.org/officeDocument/2006/relationships/image" Target="../media/image95.jpeg"/><Relationship Id="rId17" Type="http://schemas.openxmlformats.org/officeDocument/2006/relationships/image" Target="../media/image100.jpeg"/><Relationship Id="rId2" Type="http://schemas.openxmlformats.org/officeDocument/2006/relationships/notesSlide" Target="../notesSlides/notesSlide38.xml"/><Relationship Id="rId16"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89.jpeg"/><Relationship Id="rId11" Type="http://schemas.openxmlformats.org/officeDocument/2006/relationships/image" Target="../media/image94.jpeg"/><Relationship Id="rId5" Type="http://schemas.openxmlformats.org/officeDocument/2006/relationships/image" Target="../media/image88.jpeg"/><Relationship Id="rId15" Type="http://schemas.openxmlformats.org/officeDocument/2006/relationships/image" Target="../media/image98.jpeg"/><Relationship Id="rId10" Type="http://schemas.openxmlformats.org/officeDocument/2006/relationships/image" Target="../media/image93.jpeg"/><Relationship Id="rId4" Type="http://schemas.openxmlformats.org/officeDocument/2006/relationships/image" Target="../media/image87.jpeg"/><Relationship Id="rId9" Type="http://schemas.openxmlformats.org/officeDocument/2006/relationships/image" Target="../media/image92.jpeg"/><Relationship Id="rId14" Type="http://schemas.openxmlformats.org/officeDocument/2006/relationships/image" Target="../media/image97.jpeg"/></Relationships>
</file>

<file path=ppt/slides/_rels/slide61.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4.jpeg"/><Relationship Id="rId11" Type="http://schemas.openxmlformats.org/officeDocument/2006/relationships/image" Target="../media/image109.jpeg"/><Relationship Id="rId5" Type="http://schemas.openxmlformats.org/officeDocument/2006/relationships/image" Target="../media/image103.jpeg"/><Relationship Id="rId10" Type="http://schemas.openxmlformats.org/officeDocument/2006/relationships/image" Target="../media/image108.jpeg"/><Relationship Id="rId4" Type="http://schemas.openxmlformats.org/officeDocument/2006/relationships/image" Target="../media/image102.jpeg"/><Relationship Id="rId9" Type="http://schemas.openxmlformats.org/officeDocument/2006/relationships/image" Target="../media/image107.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1676400" y="1600200"/>
            <a:ext cx="6400800" cy="1470025"/>
          </a:xfrm>
        </p:spPr>
        <p:txBody>
          <a:bodyPr/>
          <a:lstStyle/>
          <a:p>
            <a:pPr eaLnBrk="1" hangingPunct="1"/>
            <a:r>
              <a:rPr lang="en-US" dirty="0" err="1" smtClean="0"/>
              <a:t>Keypoint</a:t>
            </a:r>
            <a:r>
              <a:rPr lang="en-US" dirty="0" smtClean="0"/>
              <a:t>-based Recognition and Object Search</a:t>
            </a:r>
          </a:p>
        </p:txBody>
      </p:sp>
      <p:sp>
        <p:nvSpPr>
          <p:cNvPr id="5123" name="Subtitle 2"/>
          <p:cNvSpPr>
            <a:spLocks noGrp="1"/>
          </p:cNvSpPr>
          <p:nvPr>
            <p:ph type="subTitle" idx="1"/>
          </p:nvPr>
        </p:nvSpPr>
        <p:spPr>
          <a:xfrm>
            <a:off x="1447800" y="3352800"/>
            <a:ext cx="6400800" cy="2971800"/>
          </a:xfrm>
        </p:spPr>
        <p:txBody>
          <a:bodyPr/>
          <a:lstStyle/>
          <a:p>
            <a:pPr eaLnBrk="1" hangingPunct="1"/>
            <a:r>
              <a:rPr lang="en-US" smtClean="0">
                <a:solidFill>
                  <a:schemeClr val="tx1"/>
                </a:solidFill>
              </a:rPr>
              <a:t>Computer Vision</a:t>
            </a:r>
          </a:p>
          <a:p>
            <a:pPr eaLnBrk="1" hangingPunct="1"/>
            <a:r>
              <a:rPr lang="en-US" smtClean="0">
                <a:solidFill>
                  <a:schemeClr val="tx1"/>
                </a:solidFill>
              </a:rPr>
              <a:t>CS 543 / ECE 549 </a:t>
            </a:r>
          </a:p>
          <a:p>
            <a:pPr eaLnBrk="1" hangingPunct="1"/>
            <a:r>
              <a:rPr lang="en-US" smtClean="0">
                <a:solidFill>
                  <a:schemeClr val="tx1"/>
                </a:solidFill>
              </a:rPr>
              <a:t>University of Illinois</a:t>
            </a:r>
          </a:p>
          <a:p>
            <a:pPr eaLnBrk="1" hangingPunct="1"/>
            <a:endParaRPr lang="en-US" smtClean="0">
              <a:solidFill>
                <a:schemeClr val="tx1"/>
              </a:solidFill>
            </a:endParaRPr>
          </a:p>
          <a:p>
            <a:pPr eaLnBrk="1" hangingPunct="1"/>
            <a:r>
              <a:rPr lang="en-US" smtClean="0">
                <a:solidFill>
                  <a:schemeClr val="tx1"/>
                </a:solidFill>
              </a:rPr>
              <a:t>Derek Hoiem</a:t>
            </a:r>
          </a:p>
        </p:txBody>
      </p:sp>
      <p:sp>
        <p:nvSpPr>
          <p:cNvPr id="5124" name="TextBox 3"/>
          <p:cNvSpPr txBox="1">
            <a:spLocks noChangeArrowheads="1"/>
          </p:cNvSpPr>
          <p:nvPr/>
        </p:nvSpPr>
        <p:spPr bwMode="auto">
          <a:xfrm>
            <a:off x="8061325" y="0"/>
            <a:ext cx="1065228" cy="369332"/>
          </a:xfrm>
          <a:prstGeom prst="rect">
            <a:avLst/>
          </a:prstGeom>
          <a:noFill/>
          <a:ln w="9525">
            <a:noFill/>
            <a:miter lim="800000"/>
            <a:headEnd/>
            <a:tailEnd/>
          </a:ln>
        </p:spPr>
        <p:txBody>
          <a:bodyPr wrap="none">
            <a:spAutoFit/>
          </a:bodyPr>
          <a:lstStyle/>
          <a:p>
            <a:r>
              <a:rPr lang="en-US" dirty="0" smtClean="0"/>
              <a:t>03/08/11</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Affine Object Model</a:t>
            </a:r>
          </a:p>
        </p:txBody>
      </p:sp>
      <p:sp>
        <p:nvSpPr>
          <p:cNvPr id="12291" name="Content Placeholder 2"/>
          <p:cNvSpPr>
            <a:spLocks noGrp="1"/>
          </p:cNvSpPr>
          <p:nvPr>
            <p:ph idx="1"/>
          </p:nvPr>
        </p:nvSpPr>
        <p:spPr/>
        <p:txBody>
          <a:bodyPr/>
          <a:lstStyle/>
          <a:p>
            <a:r>
              <a:rPr lang="en-US" smtClean="0"/>
              <a:t>Accounts for 3D rotation of a surface under orthographic projection</a:t>
            </a:r>
          </a:p>
          <a:p>
            <a:endParaRPr lang="en-US" smtClean="0"/>
          </a:p>
          <a:p>
            <a:endParaRPr lang="en-US" smtClean="0"/>
          </a:p>
        </p:txBody>
      </p:sp>
      <p:sp>
        <p:nvSpPr>
          <p:cNvPr id="4" name="Rectangle 3"/>
          <p:cNvSpPr/>
          <p:nvPr/>
        </p:nvSpPr>
        <p:spPr>
          <a:xfrm>
            <a:off x="914400" y="2438400"/>
            <a:ext cx="19050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1371600" y="4724400"/>
            <a:ext cx="1905000" cy="16764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rot="17994006">
            <a:off x="5735638" y="2309813"/>
            <a:ext cx="19050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a:spLocks noChangeAspect="1"/>
          </p:cNvSpPr>
          <p:nvPr/>
        </p:nvSpPr>
        <p:spPr>
          <a:xfrm>
            <a:off x="3810000" y="2819400"/>
            <a:ext cx="914400" cy="80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4800600" y="4648200"/>
            <a:ext cx="1905000" cy="1676400"/>
          </a:xfrm>
          <a:prstGeom prst="rect">
            <a:avLst/>
          </a:prstGeom>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Affine Object Model</a:t>
            </a:r>
          </a:p>
        </p:txBody>
      </p:sp>
      <p:sp>
        <p:nvSpPr>
          <p:cNvPr id="13315" name="Content Placeholder 2"/>
          <p:cNvSpPr>
            <a:spLocks noGrp="1"/>
          </p:cNvSpPr>
          <p:nvPr>
            <p:ph idx="1"/>
          </p:nvPr>
        </p:nvSpPr>
        <p:spPr/>
        <p:txBody>
          <a:bodyPr/>
          <a:lstStyle/>
          <a:p>
            <a:r>
              <a:rPr lang="en-US" smtClean="0"/>
              <a:t>Accounts for 3D rotation of a surface under orthographic projection</a:t>
            </a:r>
          </a:p>
          <a:p>
            <a:endParaRPr lang="en-US" smtClean="0"/>
          </a:p>
          <a:p>
            <a:endParaRPr lang="en-US" smtClean="0"/>
          </a:p>
        </p:txBody>
      </p:sp>
      <p:pic>
        <p:nvPicPr>
          <p:cNvPr id="13316" name="Picture 3"/>
          <p:cNvPicPr>
            <a:picLocks noChangeAspect="1" noChangeArrowheads="1"/>
          </p:cNvPicPr>
          <p:nvPr/>
        </p:nvPicPr>
        <p:blipFill>
          <a:blip r:embed="rId2" cstate="print"/>
          <a:srcRect/>
          <a:stretch>
            <a:fillRect/>
          </a:stretch>
        </p:blipFill>
        <p:spPr bwMode="auto">
          <a:xfrm>
            <a:off x="2209800" y="2362200"/>
            <a:ext cx="4162425" cy="904875"/>
          </a:xfrm>
          <a:prstGeom prst="rect">
            <a:avLst/>
          </a:prstGeom>
          <a:noFill/>
          <a:ln w="9525">
            <a:noFill/>
            <a:miter lim="800000"/>
            <a:headEnd/>
            <a:tailEnd/>
          </a:ln>
        </p:spPr>
      </p:pic>
      <p:sp>
        <p:nvSpPr>
          <p:cNvPr id="13317" name="TextBox 10"/>
          <p:cNvSpPr txBox="1">
            <a:spLocks noChangeArrowheads="1"/>
          </p:cNvSpPr>
          <p:nvPr/>
        </p:nvSpPr>
        <p:spPr bwMode="auto">
          <a:xfrm>
            <a:off x="2971800" y="3581400"/>
            <a:ext cx="1531938" cy="369888"/>
          </a:xfrm>
          <a:prstGeom prst="rect">
            <a:avLst/>
          </a:prstGeom>
          <a:noFill/>
          <a:ln w="9525">
            <a:noFill/>
            <a:miter lim="800000"/>
            <a:headEnd/>
            <a:tailEnd/>
          </a:ln>
        </p:spPr>
        <p:txBody>
          <a:bodyPr wrap="none">
            <a:spAutoFit/>
          </a:bodyPr>
          <a:lstStyle/>
          <a:p>
            <a:r>
              <a:rPr lang="en-US"/>
              <a:t>Scaling/skew</a:t>
            </a:r>
          </a:p>
        </p:txBody>
      </p:sp>
      <p:sp>
        <p:nvSpPr>
          <p:cNvPr id="13318" name="TextBox 11"/>
          <p:cNvSpPr txBox="1">
            <a:spLocks noChangeArrowheads="1"/>
          </p:cNvSpPr>
          <p:nvPr/>
        </p:nvSpPr>
        <p:spPr bwMode="auto">
          <a:xfrm>
            <a:off x="5334000" y="3505200"/>
            <a:ext cx="1317625" cy="369888"/>
          </a:xfrm>
          <a:prstGeom prst="rect">
            <a:avLst/>
          </a:prstGeom>
          <a:noFill/>
          <a:ln w="9525">
            <a:noFill/>
            <a:miter lim="800000"/>
            <a:headEnd/>
            <a:tailEnd/>
          </a:ln>
        </p:spPr>
        <p:txBody>
          <a:bodyPr wrap="none">
            <a:spAutoFit/>
          </a:bodyPr>
          <a:lstStyle/>
          <a:p>
            <a:r>
              <a:rPr lang="en-US"/>
              <a:t>Translation</a:t>
            </a:r>
          </a:p>
        </p:txBody>
      </p:sp>
      <p:cxnSp>
        <p:nvCxnSpPr>
          <p:cNvPr id="14" name="Straight Arrow Connector 13"/>
          <p:cNvCxnSpPr/>
          <p:nvPr/>
        </p:nvCxnSpPr>
        <p:spPr>
          <a:xfrm rot="5400000" flipH="1" flipV="1">
            <a:off x="3429000" y="3200400"/>
            <a:ext cx="457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3318" idx="0"/>
          </p:cNvCxnSpPr>
          <p:nvPr/>
        </p:nvCxnSpPr>
        <p:spPr>
          <a:xfrm rot="16200000" flipV="1">
            <a:off x="5701507" y="3213893"/>
            <a:ext cx="381000" cy="2016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8004" name="Picture 4"/>
          <p:cNvPicPr>
            <a:picLocks noChangeAspect="1" noChangeArrowheads="1"/>
          </p:cNvPicPr>
          <p:nvPr/>
        </p:nvPicPr>
        <p:blipFill>
          <a:blip r:embed="rId3" cstate="print"/>
          <a:srcRect/>
          <a:stretch>
            <a:fillRect/>
          </a:stretch>
        </p:blipFill>
        <p:spPr bwMode="auto">
          <a:xfrm>
            <a:off x="1905000" y="4191000"/>
            <a:ext cx="4419600" cy="1781175"/>
          </a:xfrm>
          <a:prstGeom prst="rect">
            <a:avLst/>
          </a:prstGeom>
          <a:noFill/>
          <a:ln w="9525">
            <a:noFill/>
            <a:miter lim="800000"/>
            <a:headEnd/>
            <a:tailEnd/>
          </a:ln>
        </p:spPr>
      </p:pic>
      <p:sp>
        <p:nvSpPr>
          <p:cNvPr id="18" name="TextBox 17"/>
          <p:cNvSpPr txBox="1">
            <a:spLocks noChangeArrowheads="1"/>
          </p:cNvSpPr>
          <p:nvPr/>
        </p:nvSpPr>
        <p:spPr bwMode="auto">
          <a:xfrm>
            <a:off x="914400" y="6096000"/>
            <a:ext cx="7287572" cy="400110"/>
          </a:xfrm>
          <a:prstGeom prst="rect">
            <a:avLst/>
          </a:prstGeom>
          <a:noFill/>
          <a:ln w="9525">
            <a:noFill/>
            <a:miter lim="800000"/>
            <a:headEnd/>
            <a:tailEnd/>
          </a:ln>
        </p:spPr>
        <p:txBody>
          <a:bodyPr wrap="none">
            <a:spAutoFit/>
          </a:bodyPr>
          <a:lstStyle/>
          <a:p>
            <a:r>
              <a:rPr lang="en-US" sz="2000" dirty="0" smtClean="0"/>
              <a:t>What is the minimum number of matched points that we need?</a:t>
            </a:r>
            <a:endParaRPr lang="en-US" sz="2000" dirty="0"/>
          </a:p>
        </p:txBody>
      </p:sp>
      <p:pic>
        <p:nvPicPr>
          <p:cNvPr id="128005" name="Picture 5"/>
          <p:cNvPicPr>
            <a:picLocks noChangeAspect="1" noChangeArrowheads="1"/>
          </p:cNvPicPr>
          <p:nvPr/>
        </p:nvPicPr>
        <p:blipFill>
          <a:blip r:embed="rId4" cstate="print"/>
          <a:srcRect/>
          <a:stretch>
            <a:fillRect/>
          </a:stretch>
        </p:blipFill>
        <p:spPr bwMode="auto">
          <a:xfrm>
            <a:off x="6400800" y="4800600"/>
            <a:ext cx="1857375" cy="485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152400"/>
            <a:ext cx="8229600" cy="914400"/>
          </a:xfrm>
        </p:spPr>
        <p:txBody>
          <a:bodyPr/>
          <a:lstStyle/>
          <a:p>
            <a:r>
              <a:rPr lang="en-US" dirty="0" smtClean="0"/>
              <a:t>Finding the objects (in detail)</a:t>
            </a:r>
          </a:p>
        </p:txBody>
      </p:sp>
      <p:sp>
        <p:nvSpPr>
          <p:cNvPr id="19459" name="Content Placeholder 2"/>
          <p:cNvSpPr>
            <a:spLocks noGrp="1"/>
          </p:cNvSpPr>
          <p:nvPr>
            <p:ph idx="1"/>
          </p:nvPr>
        </p:nvSpPr>
        <p:spPr>
          <a:xfrm>
            <a:off x="457200" y="762000"/>
            <a:ext cx="8686800" cy="6096000"/>
          </a:xfrm>
        </p:spPr>
        <p:txBody>
          <a:bodyPr>
            <a:noAutofit/>
          </a:bodyPr>
          <a:lstStyle/>
          <a:p>
            <a:pPr marL="514350" indent="-514350">
              <a:buFont typeface="+mj-lt"/>
              <a:buAutoNum type="arabicPeriod"/>
              <a:defRPr/>
            </a:pPr>
            <a:r>
              <a:rPr lang="en-US" sz="2400" dirty="0" smtClean="0"/>
              <a:t>Match interest points from input image to database image</a:t>
            </a:r>
            <a:endParaRPr lang="en-US" sz="1400" dirty="0" smtClean="0"/>
          </a:p>
          <a:p>
            <a:pPr marL="514350" indent="-514350">
              <a:buFont typeface="+mj-lt"/>
              <a:buAutoNum type="arabicPeriod"/>
              <a:defRPr/>
            </a:pPr>
            <a:r>
              <a:rPr lang="en-US" sz="2400" dirty="0" smtClean="0"/>
              <a:t>Get location/scale/orientation using Hough voting</a:t>
            </a:r>
          </a:p>
          <a:p>
            <a:pPr marL="914400" lvl="1" indent="-514350">
              <a:defRPr/>
            </a:pPr>
            <a:r>
              <a:rPr lang="en-US" sz="2400" dirty="0" smtClean="0"/>
              <a:t>In training, each point has known position/scale/orientation </a:t>
            </a:r>
            <a:r>
              <a:rPr lang="en-US" sz="2400" dirty="0" err="1" smtClean="0"/>
              <a:t>wrt</a:t>
            </a:r>
            <a:r>
              <a:rPr lang="en-US" sz="2400" dirty="0" smtClean="0"/>
              <a:t> whole object</a:t>
            </a:r>
          </a:p>
          <a:p>
            <a:pPr marL="914400" lvl="1" indent="-514350">
              <a:defRPr/>
            </a:pPr>
            <a:r>
              <a:rPr lang="en-US" sz="2400" dirty="0" smtClean="0"/>
              <a:t>Matched points vote for the position, scale, and orientation of the entire object</a:t>
            </a:r>
          </a:p>
          <a:p>
            <a:pPr marL="914400" lvl="1" indent="-514350">
              <a:defRPr/>
            </a:pPr>
            <a:r>
              <a:rPr lang="en-US" sz="2400" dirty="0" smtClean="0"/>
              <a:t>Bins for x, y, scale, orientation</a:t>
            </a:r>
          </a:p>
          <a:p>
            <a:pPr marL="1314450" lvl="2" indent="-514350">
              <a:defRPr/>
            </a:pPr>
            <a:r>
              <a:rPr lang="en-US" sz="1800" dirty="0" smtClean="0"/>
              <a:t>Wide bins (0.25 object length in position, 2x scale, 30 degrees orientation)</a:t>
            </a:r>
          </a:p>
          <a:p>
            <a:pPr marL="1314450" lvl="2" indent="-514350">
              <a:defRPr/>
            </a:pPr>
            <a:r>
              <a:rPr lang="en-US" sz="1800" dirty="0" smtClean="0"/>
              <a:t>Vote for two closest bin centers in each direction (16 votes total)</a:t>
            </a:r>
            <a:endParaRPr lang="en-US" dirty="0" smtClean="0"/>
          </a:p>
          <a:p>
            <a:pPr marL="514350" indent="-514350">
              <a:buFont typeface="+mj-lt"/>
              <a:buAutoNum type="arabicPeriod"/>
              <a:defRPr/>
            </a:pPr>
            <a:r>
              <a:rPr lang="en-US" sz="2400" dirty="0" smtClean="0"/>
              <a:t>Geometric verification</a:t>
            </a:r>
          </a:p>
          <a:p>
            <a:pPr marL="914400" lvl="1" indent="-514350">
              <a:defRPr/>
            </a:pPr>
            <a:r>
              <a:rPr lang="en-US" sz="2400" dirty="0" smtClean="0"/>
              <a:t>For each bin with at least 3 </a:t>
            </a:r>
            <a:r>
              <a:rPr lang="en-US" sz="2400" dirty="0" err="1" smtClean="0"/>
              <a:t>keypoints</a:t>
            </a:r>
            <a:endParaRPr lang="en-US" sz="2400" dirty="0" smtClean="0"/>
          </a:p>
          <a:p>
            <a:pPr marL="914400" lvl="1" indent="-514350">
              <a:defRPr/>
            </a:pPr>
            <a:r>
              <a:rPr lang="en-US" sz="2400" dirty="0" smtClean="0"/>
              <a:t>Iterate between least squares fit and checking for inliers and outliers</a:t>
            </a:r>
          </a:p>
          <a:p>
            <a:pPr marL="514350" indent="-514350">
              <a:buFont typeface="+mj-lt"/>
              <a:buAutoNum type="arabicPeriod"/>
              <a:defRPr/>
            </a:pPr>
            <a:r>
              <a:rPr lang="en-US" sz="2400" dirty="0" smtClean="0"/>
              <a:t>Report object if &gt; T inliers (T is typically 3, can be computed to match some probabilistic threshold)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45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5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4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r>
              <a:rPr lang="en-US" dirty="0" smtClean="0"/>
              <a:t>Examples of recognized objects</a:t>
            </a:r>
          </a:p>
        </p:txBody>
      </p:sp>
      <p:pic>
        <p:nvPicPr>
          <p:cNvPr id="15363" name="Picture 7"/>
          <p:cNvPicPr>
            <a:picLocks noChangeAspect="1" noChangeArrowheads="1"/>
          </p:cNvPicPr>
          <p:nvPr/>
        </p:nvPicPr>
        <p:blipFill>
          <a:blip r:embed="rId3" cstate="print"/>
          <a:srcRect/>
          <a:stretch>
            <a:fillRect/>
          </a:stretch>
        </p:blipFill>
        <p:spPr bwMode="auto">
          <a:xfrm>
            <a:off x="2057400" y="3048000"/>
            <a:ext cx="4495800" cy="3371850"/>
          </a:xfrm>
          <a:prstGeom prst="rect">
            <a:avLst/>
          </a:prstGeom>
          <a:noFill/>
          <a:ln w="9525">
            <a:noFill/>
            <a:miter lim="800000"/>
            <a:headEnd/>
            <a:tailEnd/>
          </a:ln>
        </p:spPr>
      </p:pic>
      <p:pic>
        <p:nvPicPr>
          <p:cNvPr id="15364" name="Picture 5"/>
          <p:cNvPicPr>
            <a:picLocks noChangeAspect="1" noChangeArrowheads="1"/>
          </p:cNvPicPr>
          <p:nvPr/>
        </p:nvPicPr>
        <p:blipFill>
          <a:blip r:embed="rId4" cstate="print"/>
          <a:srcRect t="39513" r="67516" b="35533"/>
          <a:stretch>
            <a:fillRect/>
          </a:stretch>
        </p:blipFill>
        <p:spPr bwMode="auto">
          <a:xfrm>
            <a:off x="2590800" y="1447800"/>
            <a:ext cx="1497013" cy="876300"/>
          </a:xfrm>
          <a:prstGeom prst="rect">
            <a:avLst/>
          </a:prstGeom>
          <a:noFill/>
          <a:ln w="38100">
            <a:solidFill>
              <a:srgbClr val="FFFF00"/>
            </a:solidFill>
            <a:miter lim="800000"/>
            <a:headEnd/>
            <a:tailEnd/>
          </a:ln>
        </p:spPr>
      </p:pic>
      <p:pic>
        <p:nvPicPr>
          <p:cNvPr id="15365" name="Picture 5"/>
          <p:cNvPicPr>
            <a:picLocks noChangeAspect="1" noChangeArrowheads="1"/>
          </p:cNvPicPr>
          <p:nvPr/>
        </p:nvPicPr>
        <p:blipFill>
          <a:blip r:embed="rId4" cstate="print"/>
          <a:srcRect t="3119" r="67516" b="61528"/>
          <a:stretch>
            <a:fillRect/>
          </a:stretch>
        </p:blipFill>
        <p:spPr bwMode="auto">
          <a:xfrm>
            <a:off x="4800600" y="1219200"/>
            <a:ext cx="1497013" cy="1241425"/>
          </a:xfrm>
          <a:prstGeom prst="rect">
            <a:avLst/>
          </a:prstGeom>
          <a:noFill/>
          <a:ln w="38100">
            <a:solidFill>
              <a:srgbClr val="00FF00"/>
            </a:solid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View interpolation</a:t>
            </a:r>
          </a:p>
        </p:txBody>
      </p:sp>
      <p:sp>
        <p:nvSpPr>
          <p:cNvPr id="19461" name="Rectangle 3"/>
          <p:cNvSpPr>
            <a:spLocks noGrp="1" noChangeArrowheads="1"/>
          </p:cNvSpPr>
          <p:nvPr>
            <p:ph idx="1"/>
          </p:nvPr>
        </p:nvSpPr>
        <p:spPr>
          <a:xfrm>
            <a:off x="457200" y="990600"/>
            <a:ext cx="3962400" cy="5135563"/>
          </a:xfrm>
        </p:spPr>
        <p:txBody>
          <a:bodyPr>
            <a:normAutofit fontScale="77500" lnSpcReduction="20000"/>
          </a:bodyPr>
          <a:lstStyle/>
          <a:p>
            <a:pPr>
              <a:buFont typeface="Arial" pitchFamily="34" charset="0"/>
              <a:buChar char="•"/>
              <a:defRPr/>
            </a:pPr>
            <a:r>
              <a:rPr lang="en-US" dirty="0" smtClean="0"/>
              <a:t>Training</a:t>
            </a:r>
          </a:p>
          <a:p>
            <a:pPr lvl="1">
              <a:buFont typeface="Arial" pitchFamily="34" charset="0"/>
              <a:buChar char="–"/>
              <a:defRPr/>
            </a:pPr>
            <a:r>
              <a:rPr lang="en-US" dirty="0" smtClean="0"/>
              <a:t>Given images of different viewpoints</a:t>
            </a:r>
          </a:p>
          <a:p>
            <a:pPr lvl="1">
              <a:buFont typeface="Arial" pitchFamily="34" charset="0"/>
              <a:buChar char="–"/>
              <a:defRPr/>
            </a:pPr>
            <a:r>
              <a:rPr lang="en-US" dirty="0" smtClean="0"/>
              <a:t>Cluster similar viewpoints using feature matches</a:t>
            </a:r>
          </a:p>
          <a:p>
            <a:pPr lvl="1">
              <a:buFont typeface="Arial" pitchFamily="34" charset="0"/>
              <a:buChar char="–"/>
              <a:defRPr/>
            </a:pPr>
            <a:r>
              <a:rPr lang="en-US" dirty="0" smtClean="0"/>
              <a:t>Link features in adjacent views</a:t>
            </a:r>
          </a:p>
          <a:p>
            <a:pPr lvl="1">
              <a:buFont typeface="Arial" pitchFamily="34" charset="0"/>
              <a:buChar char="–"/>
              <a:defRPr/>
            </a:pPr>
            <a:endParaRPr lang="en-US" sz="1000" dirty="0" smtClean="0"/>
          </a:p>
          <a:p>
            <a:pPr>
              <a:buFont typeface="Arial" pitchFamily="34" charset="0"/>
              <a:buChar char="•"/>
              <a:defRPr/>
            </a:pPr>
            <a:endParaRPr lang="en-US" dirty="0" smtClean="0"/>
          </a:p>
          <a:p>
            <a:pPr>
              <a:buFont typeface="Arial" pitchFamily="34" charset="0"/>
              <a:buChar char="•"/>
              <a:defRPr/>
            </a:pPr>
            <a:r>
              <a:rPr lang="en-US" dirty="0" smtClean="0"/>
              <a:t>Recognition</a:t>
            </a:r>
          </a:p>
          <a:p>
            <a:pPr lvl="1">
              <a:buFont typeface="Arial" pitchFamily="34" charset="0"/>
              <a:buChar char="–"/>
              <a:defRPr/>
            </a:pPr>
            <a:r>
              <a:rPr lang="en-US" dirty="0" smtClean="0"/>
              <a:t>Feature matches may be</a:t>
            </a:r>
            <a:br>
              <a:rPr lang="en-US" dirty="0" smtClean="0"/>
            </a:br>
            <a:r>
              <a:rPr lang="en-US" dirty="0" smtClean="0"/>
              <a:t>spread over several </a:t>
            </a:r>
            <a:br>
              <a:rPr lang="en-US" dirty="0" smtClean="0"/>
            </a:br>
            <a:r>
              <a:rPr lang="en-US" dirty="0" smtClean="0"/>
              <a:t>training viewpoints</a:t>
            </a:r>
          </a:p>
          <a:p>
            <a:pPr lvl="1">
              <a:buFont typeface="Wingdings" pitchFamily="2" charset="2"/>
              <a:buNone/>
              <a:defRPr/>
            </a:pPr>
            <a:r>
              <a:rPr lang="en-US" dirty="0" smtClean="0">
                <a:sym typeface="Symbol" pitchFamily="18" charset="2"/>
              </a:rPr>
              <a:t> Use the known links to “transfer votes” to other viewpoints</a:t>
            </a:r>
          </a:p>
          <a:p>
            <a:pPr lvl="1">
              <a:buFont typeface="Arial" pitchFamily="34" charset="0"/>
              <a:buChar char="–"/>
              <a:defRPr/>
            </a:pPr>
            <a:endParaRPr lang="en-US" dirty="0" smtClean="0"/>
          </a:p>
        </p:txBody>
      </p:sp>
      <p:pic>
        <p:nvPicPr>
          <p:cNvPr id="16388" name="Picture 5"/>
          <p:cNvPicPr>
            <a:picLocks noChangeAspect="1" noChangeArrowheads="1"/>
          </p:cNvPicPr>
          <p:nvPr/>
        </p:nvPicPr>
        <p:blipFill>
          <a:blip r:embed="rId3" cstate="print"/>
          <a:srcRect/>
          <a:stretch>
            <a:fillRect/>
          </a:stretch>
        </p:blipFill>
        <p:spPr bwMode="auto">
          <a:xfrm>
            <a:off x="4500563" y="1160463"/>
            <a:ext cx="4608512" cy="3511550"/>
          </a:xfrm>
          <a:prstGeom prst="rect">
            <a:avLst/>
          </a:prstGeom>
          <a:noFill/>
          <a:ln w="9525">
            <a:noFill/>
            <a:miter lim="800000"/>
            <a:headEnd/>
            <a:tailEnd/>
          </a:ln>
        </p:spPr>
      </p:pic>
      <p:sp>
        <p:nvSpPr>
          <p:cNvPr id="16389" name="Text Box 6"/>
          <p:cNvSpPr txBox="1">
            <a:spLocks noChangeArrowheads="1"/>
          </p:cNvSpPr>
          <p:nvPr/>
        </p:nvSpPr>
        <p:spPr bwMode="auto">
          <a:xfrm>
            <a:off x="6624638" y="6553200"/>
            <a:ext cx="2103437" cy="309563"/>
          </a:xfrm>
          <a:prstGeom prst="rect">
            <a:avLst/>
          </a:prstGeom>
          <a:noFill/>
          <a:ln w="12700" cap="sq">
            <a:noFill/>
            <a:miter lim="800000"/>
            <a:headEnd type="none" w="sm" len="sm"/>
            <a:tailEnd type="none" w="sm" len="sm"/>
          </a:ln>
        </p:spPr>
        <p:txBody>
          <a:bodyPr wrap="none" lIns="90000" tIns="46800" rIns="90000" bIns="46800">
            <a:spAutoFit/>
          </a:bodyPr>
          <a:lstStyle/>
          <a:p>
            <a:pPr eaLnBrk="0" hangingPunct="0"/>
            <a:r>
              <a:rPr lang="en-US" sz="1400"/>
              <a:t>Slide credit: David Lowe</a:t>
            </a:r>
          </a:p>
        </p:txBody>
      </p:sp>
      <p:sp>
        <p:nvSpPr>
          <p:cNvPr id="16390" name="Text Box 7"/>
          <p:cNvSpPr txBox="1">
            <a:spLocks noChangeArrowheads="1"/>
          </p:cNvSpPr>
          <p:nvPr/>
        </p:nvSpPr>
        <p:spPr bwMode="auto">
          <a:xfrm>
            <a:off x="8162925" y="6116638"/>
            <a:ext cx="1014413" cy="341312"/>
          </a:xfrm>
          <a:prstGeom prst="rect">
            <a:avLst/>
          </a:prstGeom>
          <a:noFill/>
          <a:ln w="12700" cap="sq">
            <a:noFill/>
            <a:miter lim="800000"/>
            <a:headEnd type="none" w="sm" len="sm"/>
            <a:tailEnd type="none" w="sm" len="sm"/>
          </a:ln>
        </p:spPr>
        <p:txBody>
          <a:bodyPr wrap="none" lIns="90000" tIns="46800" rIns="90000" bIns="46800">
            <a:spAutoFit/>
          </a:bodyPr>
          <a:lstStyle/>
          <a:p>
            <a:pPr eaLnBrk="0" hangingPunct="0"/>
            <a:r>
              <a:rPr lang="en-US" sz="1600"/>
              <a:t>[Lowe01]</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smtClean="0"/>
              <a:t>Applications</a:t>
            </a:r>
          </a:p>
        </p:txBody>
      </p:sp>
      <p:sp>
        <p:nvSpPr>
          <p:cNvPr id="2054" name="Rectangle 3"/>
          <p:cNvSpPr>
            <a:spLocks noGrp="1" noChangeArrowheads="1"/>
          </p:cNvSpPr>
          <p:nvPr>
            <p:ph idx="1"/>
          </p:nvPr>
        </p:nvSpPr>
        <p:spPr/>
        <p:txBody>
          <a:bodyPr>
            <a:normAutofit fontScale="92500" lnSpcReduction="20000"/>
          </a:bodyPr>
          <a:lstStyle/>
          <a:p>
            <a:pPr>
              <a:buFont typeface="Arial" pitchFamily="34" charset="0"/>
              <a:buChar char="•"/>
              <a:defRPr/>
            </a:pPr>
            <a:r>
              <a:rPr lang="en-US" dirty="0" smtClean="0"/>
              <a:t>Sony </a:t>
            </a:r>
            <a:r>
              <a:rPr lang="en-US" dirty="0" err="1" smtClean="0"/>
              <a:t>Aibo</a:t>
            </a:r>
            <a:r>
              <a:rPr lang="en-US" dirty="0" smtClean="0"/>
              <a:t/>
            </a:r>
            <a:br>
              <a:rPr lang="en-US" dirty="0" smtClean="0"/>
            </a:br>
            <a:r>
              <a:rPr lang="en-US" dirty="0" smtClean="0"/>
              <a:t>(Evolution Robotics)</a:t>
            </a:r>
          </a:p>
          <a:p>
            <a:pPr>
              <a:buFont typeface="Arial" pitchFamily="34" charset="0"/>
              <a:buChar char="•"/>
              <a:defRPr/>
            </a:pPr>
            <a:endParaRPr lang="en-US" dirty="0" smtClean="0"/>
          </a:p>
          <a:p>
            <a:pPr>
              <a:buFont typeface="Arial" pitchFamily="34" charset="0"/>
              <a:buChar char="•"/>
              <a:defRPr/>
            </a:pPr>
            <a:r>
              <a:rPr lang="en-US" dirty="0" smtClean="0"/>
              <a:t>SIFT usage</a:t>
            </a:r>
          </a:p>
          <a:p>
            <a:pPr lvl="1">
              <a:buFont typeface="Arial" pitchFamily="34" charset="0"/>
              <a:buChar char="–"/>
              <a:defRPr/>
            </a:pPr>
            <a:r>
              <a:rPr lang="en-US" dirty="0" smtClean="0"/>
              <a:t>Recognize </a:t>
            </a:r>
            <a:br>
              <a:rPr lang="en-US" dirty="0" smtClean="0"/>
            </a:br>
            <a:r>
              <a:rPr lang="en-US" dirty="0" smtClean="0"/>
              <a:t>docking station</a:t>
            </a:r>
          </a:p>
          <a:p>
            <a:pPr lvl="1">
              <a:buFont typeface="Arial" pitchFamily="34" charset="0"/>
              <a:buChar char="–"/>
              <a:defRPr/>
            </a:pPr>
            <a:r>
              <a:rPr lang="en-US" dirty="0" smtClean="0"/>
              <a:t>Communicate </a:t>
            </a:r>
            <a:br>
              <a:rPr lang="en-US" dirty="0" smtClean="0"/>
            </a:br>
            <a:r>
              <a:rPr lang="en-US" dirty="0" smtClean="0"/>
              <a:t>with visual cards</a:t>
            </a:r>
          </a:p>
          <a:p>
            <a:pPr lvl="1">
              <a:buFont typeface="Arial" pitchFamily="34" charset="0"/>
              <a:buChar char="–"/>
              <a:defRPr/>
            </a:pPr>
            <a:endParaRPr lang="en-US" dirty="0" smtClean="0"/>
          </a:p>
          <a:p>
            <a:pPr>
              <a:buFont typeface="Arial" pitchFamily="34" charset="0"/>
              <a:buChar char="•"/>
              <a:defRPr/>
            </a:pPr>
            <a:r>
              <a:rPr lang="en-US" dirty="0" smtClean="0"/>
              <a:t>Other uses</a:t>
            </a:r>
          </a:p>
          <a:p>
            <a:pPr lvl="1">
              <a:buFont typeface="Arial" pitchFamily="34" charset="0"/>
              <a:buChar char="–"/>
              <a:defRPr/>
            </a:pPr>
            <a:r>
              <a:rPr lang="en-US" dirty="0" smtClean="0"/>
              <a:t>Place recognition</a:t>
            </a:r>
          </a:p>
          <a:p>
            <a:pPr lvl="1">
              <a:buFont typeface="Arial" pitchFamily="34" charset="0"/>
              <a:buChar char="–"/>
              <a:defRPr/>
            </a:pPr>
            <a:r>
              <a:rPr lang="en-US" dirty="0" smtClean="0"/>
              <a:t>Loop closure in SLAM</a:t>
            </a:r>
          </a:p>
        </p:txBody>
      </p:sp>
      <p:sp>
        <p:nvSpPr>
          <p:cNvPr id="2052" name="Footer Placeholder 4"/>
          <p:cNvSpPr>
            <a:spLocks noGrp="1"/>
          </p:cNvSpPr>
          <p:nvPr>
            <p:ph type="ftr" sz="quarter" idx="11"/>
          </p:nvPr>
        </p:nvSpPr>
        <p:spPr/>
        <p:txBody>
          <a:bodyPr/>
          <a:lstStyle/>
          <a:p>
            <a:pPr>
              <a:defRPr/>
            </a:pPr>
            <a:r>
              <a:rPr lang="de-DE" smtClean="0"/>
              <a:t>K. Grauman, B. Leibe</a:t>
            </a:r>
          </a:p>
        </p:txBody>
      </p:sp>
      <p:sp>
        <p:nvSpPr>
          <p:cNvPr id="2" name="Slide Number Placeholder 3"/>
          <p:cNvSpPr>
            <a:spLocks noGrp="1"/>
          </p:cNvSpPr>
          <p:nvPr>
            <p:ph type="sldNum" sz="quarter" idx="12"/>
          </p:nvPr>
        </p:nvSpPr>
        <p:spPr/>
        <p:txBody>
          <a:bodyPr/>
          <a:lstStyle/>
          <a:p>
            <a:pPr>
              <a:defRPr/>
            </a:pPr>
            <a:fld id="{C6FC8005-EFA3-4B1B-B663-EF2F2FCE212E}" type="slidenum">
              <a:rPr lang="de-DE" smtClean="0"/>
              <a:pPr>
                <a:defRPr/>
              </a:pPr>
              <a:t>15</a:t>
            </a:fld>
            <a:endParaRPr lang="de-DE" smtClean="0"/>
          </a:p>
        </p:txBody>
      </p:sp>
      <p:graphicFrame>
        <p:nvGraphicFramePr>
          <p:cNvPr id="2050" name="Object 4"/>
          <p:cNvGraphicFramePr>
            <a:graphicFrameLocks noChangeAspect="1"/>
          </p:cNvGraphicFramePr>
          <p:nvPr/>
        </p:nvGraphicFramePr>
        <p:xfrm>
          <a:off x="4281488" y="914400"/>
          <a:ext cx="4862512" cy="5148263"/>
        </p:xfrm>
        <a:graphic>
          <a:graphicData uri="http://schemas.openxmlformats.org/presentationml/2006/ole">
            <p:oleObj spid="_x0000_s2050" name="Bitmap Image" r:id="rId4" imgW="4715533" imgH="4990476" progId="PBrush">
              <p:embed/>
            </p:oleObj>
          </a:graphicData>
        </a:graphic>
      </p:graphicFrame>
      <p:sp>
        <p:nvSpPr>
          <p:cNvPr id="2055" name="Text Box 5"/>
          <p:cNvSpPr txBox="1">
            <a:spLocks noChangeArrowheads="1"/>
          </p:cNvSpPr>
          <p:nvPr/>
        </p:nvSpPr>
        <p:spPr bwMode="auto">
          <a:xfrm>
            <a:off x="6624638" y="6553200"/>
            <a:ext cx="2119312" cy="304800"/>
          </a:xfrm>
          <a:prstGeom prst="rect">
            <a:avLst/>
          </a:prstGeom>
          <a:noFill/>
          <a:ln w="12700" cap="sq">
            <a:noFill/>
            <a:miter lim="800000"/>
            <a:headEnd type="none" w="sm" len="sm"/>
            <a:tailEnd type="none" w="sm" len="sm"/>
          </a:ln>
        </p:spPr>
        <p:txBody>
          <a:bodyPr wrap="none" lIns="90000" tIns="46800" rIns="90000" bIns="46800">
            <a:spAutoFit/>
          </a:bodyPr>
          <a:lstStyle/>
          <a:p>
            <a:pPr eaLnBrk="0" hangingPunct="0"/>
            <a:r>
              <a:rPr lang="en-US" sz="1400">
                <a:solidFill>
                  <a:schemeClr val="bg1"/>
                </a:solidFill>
              </a:rPr>
              <a:t>Slide credit: David Lowe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Location Recognition</a:t>
            </a:r>
          </a:p>
        </p:txBody>
      </p:sp>
      <p:sp>
        <p:nvSpPr>
          <p:cNvPr id="17411" name="Content Placeholder 13"/>
          <p:cNvSpPr>
            <a:spLocks noGrp="1"/>
          </p:cNvSpPr>
          <p:nvPr>
            <p:ph idx="1"/>
          </p:nvPr>
        </p:nvSpPr>
        <p:spPr/>
        <p:txBody>
          <a:bodyPr/>
          <a:lstStyle/>
          <a:p>
            <a:endParaRPr lang="en-US" smtClean="0"/>
          </a:p>
        </p:txBody>
      </p:sp>
      <p:pic>
        <p:nvPicPr>
          <p:cNvPr id="17412" name="Picture 5"/>
          <p:cNvPicPr>
            <a:picLocks noChangeAspect="1" noChangeArrowheads="1"/>
          </p:cNvPicPr>
          <p:nvPr/>
        </p:nvPicPr>
        <p:blipFill>
          <a:blip r:embed="rId3" cstate="print"/>
          <a:srcRect l="20506" b="49924"/>
          <a:stretch>
            <a:fillRect/>
          </a:stretch>
        </p:blipFill>
        <p:spPr bwMode="auto">
          <a:xfrm>
            <a:off x="3598863" y="944563"/>
            <a:ext cx="5040312" cy="2628900"/>
          </a:xfrm>
          <a:prstGeom prst="rect">
            <a:avLst/>
          </a:prstGeom>
          <a:noFill/>
          <a:ln w="9525">
            <a:noFill/>
            <a:miter lim="800000"/>
            <a:headEnd/>
            <a:tailEnd/>
          </a:ln>
        </p:spPr>
      </p:pic>
      <p:pic>
        <p:nvPicPr>
          <p:cNvPr id="17413" name="Picture 7"/>
          <p:cNvPicPr>
            <a:picLocks noChangeAspect="1" noChangeArrowheads="1"/>
          </p:cNvPicPr>
          <p:nvPr/>
        </p:nvPicPr>
        <p:blipFill>
          <a:blip r:embed="rId4" cstate="print"/>
          <a:srcRect/>
          <a:stretch>
            <a:fillRect/>
          </a:stretch>
        </p:blipFill>
        <p:spPr bwMode="auto">
          <a:xfrm>
            <a:off x="3635375" y="3629025"/>
            <a:ext cx="4956175" cy="2679700"/>
          </a:xfrm>
          <a:prstGeom prst="rect">
            <a:avLst/>
          </a:prstGeom>
          <a:noFill/>
          <a:ln w="9525">
            <a:noFill/>
            <a:miter lim="800000"/>
            <a:headEnd/>
            <a:tailEnd/>
          </a:ln>
        </p:spPr>
      </p:pic>
      <p:sp>
        <p:nvSpPr>
          <p:cNvPr id="17414" name="Text Box 8"/>
          <p:cNvSpPr txBox="1">
            <a:spLocks noChangeArrowheads="1"/>
          </p:cNvSpPr>
          <p:nvPr/>
        </p:nvSpPr>
        <p:spPr bwMode="auto">
          <a:xfrm>
            <a:off x="6624638" y="6553200"/>
            <a:ext cx="2103437" cy="309563"/>
          </a:xfrm>
          <a:prstGeom prst="rect">
            <a:avLst/>
          </a:prstGeom>
          <a:noFill/>
          <a:ln w="12700" cap="sq">
            <a:noFill/>
            <a:miter lim="800000"/>
            <a:headEnd type="none" w="sm" len="sm"/>
            <a:tailEnd type="none" w="sm" len="sm"/>
          </a:ln>
        </p:spPr>
        <p:txBody>
          <a:bodyPr wrap="none" lIns="90000" tIns="46800" rIns="90000" bIns="46800">
            <a:spAutoFit/>
          </a:bodyPr>
          <a:lstStyle/>
          <a:p>
            <a:pPr eaLnBrk="0" hangingPunct="0"/>
            <a:r>
              <a:rPr lang="en-US" sz="1400"/>
              <a:t>Slide credit: David Lowe</a:t>
            </a:r>
          </a:p>
        </p:txBody>
      </p:sp>
      <p:pic>
        <p:nvPicPr>
          <p:cNvPr id="17415" name="Picture 9"/>
          <p:cNvPicPr>
            <a:picLocks noChangeAspect="1" noChangeArrowheads="1"/>
          </p:cNvPicPr>
          <p:nvPr/>
        </p:nvPicPr>
        <p:blipFill>
          <a:blip r:embed="rId3" cstate="print"/>
          <a:srcRect l="2353" t="5504" r="85153" b="79407"/>
          <a:stretch>
            <a:fillRect/>
          </a:stretch>
        </p:blipFill>
        <p:spPr bwMode="auto">
          <a:xfrm>
            <a:off x="2533650" y="1536700"/>
            <a:ext cx="1016000" cy="1016000"/>
          </a:xfrm>
          <a:prstGeom prst="rect">
            <a:avLst/>
          </a:prstGeom>
          <a:noFill/>
          <a:ln w="38100">
            <a:solidFill>
              <a:srgbClr val="FFC000"/>
            </a:solidFill>
            <a:miter lim="800000"/>
            <a:headEnd/>
            <a:tailEnd/>
          </a:ln>
        </p:spPr>
      </p:pic>
      <p:pic>
        <p:nvPicPr>
          <p:cNvPr id="17416" name="Picture 10"/>
          <p:cNvPicPr>
            <a:picLocks noChangeAspect="1" noChangeArrowheads="1"/>
          </p:cNvPicPr>
          <p:nvPr/>
        </p:nvPicPr>
        <p:blipFill>
          <a:blip r:embed="rId5" cstate="print"/>
          <a:srcRect l="66374" t="2353" r="20593" b="83450"/>
          <a:stretch>
            <a:fillRect/>
          </a:stretch>
        </p:blipFill>
        <p:spPr bwMode="auto">
          <a:xfrm>
            <a:off x="1504950" y="1311275"/>
            <a:ext cx="877888" cy="1154113"/>
          </a:xfrm>
          <a:prstGeom prst="rect">
            <a:avLst/>
          </a:prstGeom>
          <a:noFill/>
          <a:ln w="38100">
            <a:solidFill>
              <a:srgbClr val="FFFF00"/>
            </a:solidFill>
            <a:miter lim="800000"/>
            <a:headEnd/>
            <a:tailEnd/>
          </a:ln>
        </p:spPr>
      </p:pic>
      <p:pic>
        <p:nvPicPr>
          <p:cNvPr id="17417" name="Picture 11"/>
          <p:cNvPicPr>
            <a:picLocks noChangeAspect="1" noChangeArrowheads="1"/>
          </p:cNvPicPr>
          <p:nvPr/>
        </p:nvPicPr>
        <p:blipFill>
          <a:blip r:embed="rId5" cstate="print"/>
          <a:srcRect l="59509" t="2353" r="33656" b="78918"/>
          <a:stretch>
            <a:fillRect/>
          </a:stretch>
        </p:blipFill>
        <p:spPr bwMode="auto">
          <a:xfrm>
            <a:off x="774700" y="1255713"/>
            <a:ext cx="460375" cy="1524000"/>
          </a:xfrm>
          <a:prstGeom prst="rect">
            <a:avLst/>
          </a:prstGeom>
          <a:noFill/>
          <a:ln w="38100">
            <a:solidFill>
              <a:srgbClr val="FF0000"/>
            </a:solidFill>
            <a:miter lim="800000"/>
            <a:headEnd/>
            <a:tailEnd/>
          </a:ln>
        </p:spPr>
      </p:pic>
      <p:pic>
        <p:nvPicPr>
          <p:cNvPr id="17418" name="Picture 12"/>
          <p:cNvPicPr>
            <a:picLocks noChangeAspect="1" noChangeArrowheads="1"/>
          </p:cNvPicPr>
          <p:nvPr/>
        </p:nvPicPr>
        <p:blipFill>
          <a:blip r:embed="rId3" cstate="print"/>
          <a:srcRect l="2353" t="40521" r="78894" b="50558"/>
          <a:stretch>
            <a:fillRect/>
          </a:stretch>
        </p:blipFill>
        <p:spPr bwMode="auto">
          <a:xfrm>
            <a:off x="1322388" y="2646363"/>
            <a:ext cx="1525587" cy="600075"/>
          </a:xfrm>
          <a:prstGeom prst="rect">
            <a:avLst/>
          </a:prstGeom>
          <a:noFill/>
          <a:ln w="38100">
            <a:solidFill>
              <a:srgbClr val="00FF00"/>
            </a:solidFill>
            <a:miter lim="800000"/>
            <a:headEnd/>
            <a:tailEnd/>
          </a:ln>
        </p:spPr>
      </p:pic>
      <p:sp>
        <p:nvSpPr>
          <p:cNvPr id="17419" name="Text Box 13"/>
          <p:cNvSpPr txBox="1">
            <a:spLocks noChangeArrowheads="1"/>
          </p:cNvSpPr>
          <p:nvPr/>
        </p:nvSpPr>
        <p:spPr bwMode="auto">
          <a:xfrm>
            <a:off x="1547813" y="3238500"/>
            <a:ext cx="979487" cy="341313"/>
          </a:xfrm>
          <a:prstGeom prst="rect">
            <a:avLst/>
          </a:prstGeom>
          <a:noFill/>
          <a:ln w="12700" cap="sq">
            <a:noFill/>
            <a:miter lim="800000"/>
            <a:headEnd type="none" w="sm" len="sm"/>
            <a:tailEnd type="none" w="sm" len="sm"/>
          </a:ln>
        </p:spPr>
        <p:txBody>
          <a:bodyPr wrap="none" lIns="90000" tIns="46800" rIns="90000" bIns="46800">
            <a:spAutoFit/>
          </a:bodyPr>
          <a:lstStyle/>
          <a:p>
            <a:pPr algn="ctr" eaLnBrk="0" hangingPunct="0"/>
            <a:r>
              <a:rPr lang="en-US" sz="1600" b="1"/>
              <a:t>Training</a:t>
            </a:r>
          </a:p>
        </p:txBody>
      </p:sp>
      <p:sp>
        <p:nvSpPr>
          <p:cNvPr id="17420" name="Text Box 14"/>
          <p:cNvSpPr txBox="1">
            <a:spLocks noChangeArrowheads="1"/>
          </p:cNvSpPr>
          <p:nvPr/>
        </p:nvSpPr>
        <p:spPr bwMode="auto">
          <a:xfrm>
            <a:off x="7658100" y="6261100"/>
            <a:ext cx="1014413" cy="341313"/>
          </a:xfrm>
          <a:prstGeom prst="rect">
            <a:avLst/>
          </a:prstGeom>
          <a:noFill/>
          <a:ln w="12700" cap="sq">
            <a:noFill/>
            <a:miter lim="800000"/>
            <a:headEnd type="none" w="sm" len="sm"/>
            <a:tailEnd type="none" w="sm" len="sm"/>
          </a:ln>
        </p:spPr>
        <p:txBody>
          <a:bodyPr wrap="none" lIns="90000" tIns="46800" rIns="90000" bIns="46800">
            <a:spAutoFit/>
          </a:bodyPr>
          <a:lstStyle/>
          <a:p>
            <a:pPr eaLnBrk="0" hangingPunct="0"/>
            <a:r>
              <a:rPr lang="en-US" sz="1600"/>
              <a:t>[Lowe04]</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135563"/>
          </a:xfrm>
        </p:spPr>
        <p:txBody>
          <a:bodyPr/>
          <a:lstStyle/>
          <a:p>
            <a:pPr>
              <a:buNone/>
            </a:pPr>
            <a:r>
              <a:rPr lang="en-US" dirty="0" smtClean="0"/>
              <a:t>	How to quickly find images in a large database that match a given image region?</a:t>
            </a:r>
            <a:endParaRPr lang="en-US" dirty="0"/>
          </a:p>
        </p:txBody>
      </p:sp>
      <p:pic>
        <p:nvPicPr>
          <p:cNvPr id="4" name="Picture 2"/>
          <p:cNvPicPr>
            <a:picLocks noChangeAspect="1" noChangeArrowheads="1"/>
          </p:cNvPicPr>
          <p:nvPr/>
        </p:nvPicPr>
        <p:blipFill>
          <a:blip r:embed="rId2" cstate="print"/>
          <a:srcRect l="2823" t="-508" r="85668" b="71546"/>
          <a:stretch>
            <a:fillRect/>
          </a:stretch>
        </p:blipFill>
        <p:spPr bwMode="auto">
          <a:xfrm>
            <a:off x="228600" y="3048000"/>
            <a:ext cx="2057400" cy="2501798"/>
          </a:xfrm>
          <a:prstGeom prst="rect">
            <a:avLst/>
          </a:prstGeom>
          <a:noFill/>
          <a:ln w="12700" cap="sq">
            <a:noFill/>
            <a:miter lim="800000"/>
            <a:headEnd type="none" w="sm" len="sm"/>
            <a:tailEnd type="none" w="sm" len="sm"/>
          </a:ln>
        </p:spPr>
      </p:pic>
      <p:pic>
        <p:nvPicPr>
          <p:cNvPr id="5" name="Picture 2"/>
          <p:cNvPicPr>
            <a:picLocks noChangeAspect="1" noChangeArrowheads="1"/>
          </p:cNvPicPr>
          <p:nvPr/>
        </p:nvPicPr>
        <p:blipFill>
          <a:blip r:embed="rId2" cstate="print"/>
          <a:srcRect l="51436" t="-508" r="13885" b="71546"/>
          <a:stretch>
            <a:fillRect/>
          </a:stretch>
        </p:blipFill>
        <p:spPr bwMode="auto">
          <a:xfrm>
            <a:off x="2971800" y="1981200"/>
            <a:ext cx="5562600" cy="2244731"/>
          </a:xfrm>
          <a:prstGeom prst="rect">
            <a:avLst/>
          </a:prstGeom>
          <a:noFill/>
          <a:ln w="12700" cap="sq">
            <a:noFill/>
            <a:miter lim="800000"/>
            <a:headEnd type="none" w="sm" len="sm"/>
            <a:tailEnd type="none" w="sm" len="sm"/>
          </a:ln>
        </p:spPr>
      </p:pic>
      <p:pic>
        <p:nvPicPr>
          <p:cNvPr id="6" name="Picture 2"/>
          <p:cNvPicPr>
            <a:picLocks noChangeAspect="1" noChangeArrowheads="1"/>
          </p:cNvPicPr>
          <p:nvPr/>
        </p:nvPicPr>
        <p:blipFill>
          <a:blip r:embed="rId2" cstate="print"/>
          <a:srcRect l="16081" t="-508" r="48564" b="71546"/>
          <a:stretch>
            <a:fillRect/>
          </a:stretch>
        </p:blipFill>
        <p:spPr bwMode="auto">
          <a:xfrm>
            <a:off x="2971800" y="4343400"/>
            <a:ext cx="5775158" cy="2286000"/>
          </a:xfrm>
          <a:prstGeom prst="rect">
            <a:avLst/>
          </a:prstGeom>
          <a:noFill/>
          <a:ln w="12700" cap="sq">
            <a:noFill/>
            <a:miter lim="800000"/>
            <a:headEnd type="none" w="sm" len="sm"/>
            <a:tailEnd type="none" w="sm" len="sm"/>
          </a:ln>
        </p:spPr>
      </p:pic>
      <p:sp>
        <p:nvSpPr>
          <p:cNvPr id="7" name="Right Arrow 6"/>
          <p:cNvSpPr/>
          <p:nvPr/>
        </p:nvSpPr>
        <p:spPr>
          <a:xfrm>
            <a:off x="2590800" y="4267200"/>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idea</a:t>
            </a:r>
            <a:endParaRPr lang="en-US" dirty="0"/>
          </a:p>
        </p:txBody>
      </p:sp>
      <p:sp>
        <p:nvSpPr>
          <p:cNvPr id="3" name="Content Placeholder 2"/>
          <p:cNvSpPr>
            <a:spLocks noGrp="1"/>
          </p:cNvSpPr>
          <p:nvPr>
            <p:ph idx="1"/>
          </p:nvPr>
        </p:nvSpPr>
        <p:spPr>
          <a:xfrm>
            <a:off x="457200" y="990600"/>
            <a:ext cx="4800600" cy="5135563"/>
          </a:xfrm>
        </p:spPr>
        <p:txBody>
          <a:bodyPr/>
          <a:lstStyle/>
          <a:p>
            <a:pPr>
              <a:buNone/>
            </a:pPr>
            <a:r>
              <a:rPr lang="en-US" dirty="0" smtClean="0"/>
              <a:t>	See how many </a:t>
            </a:r>
            <a:r>
              <a:rPr lang="en-US" dirty="0" err="1" smtClean="0"/>
              <a:t>keypoints</a:t>
            </a:r>
            <a:r>
              <a:rPr lang="en-US" dirty="0" smtClean="0"/>
              <a:t> are close to </a:t>
            </a:r>
            <a:r>
              <a:rPr lang="en-US" dirty="0" err="1" smtClean="0"/>
              <a:t>keypoints</a:t>
            </a:r>
            <a:r>
              <a:rPr lang="en-US" dirty="0" smtClean="0"/>
              <a:t> in each other image</a:t>
            </a:r>
            <a:endParaRPr lang="en-US" dirty="0"/>
          </a:p>
        </p:txBody>
      </p:sp>
      <p:pic>
        <p:nvPicPr>
          <p:cNvPr id="4" name="Picture 6" descr="115_1538"/>
          <p:cNvPicPr>
            <a:picLocks noChangeAspect="1" noChangeArrowheads="1"/>
          </p:cNvPicPr>
          <p:nvPr/>
        </p:nvPicPr>
        <p:blipFill>
          <a:blip r:embed="rId2" cstate="print"/>
          <a:srcRect/>
          <a:stretch>
            <a:fillRect/>
          </a:stretch>
        </p:blipFill>
        <p:spPr bwMode="auto">
          <a:xfrm rot="5400000">
            <a:off x="6043003" y="4548797"/>
            <a:ext cx="2263058" cy="1699865"/>
          </a:xfrm>
          <a:prstGeom prst="rect">
            <a:avLst/>
          </a:prstGeom>
          <a:noFill/>
          <a:ln w="9525">
            <a:noFill/>
            <a:miter lim="800000"/>
            <a:headEnd/>
            <a:tailEnd/>
          </a:ln>
        </p:spPr>
      </p:pic>
      <p:grpSp>
        <p:nvGrpSpPr>
          <p:cNvPr id="5" name="Group 4"/>
          <p:cNvGrpSpPr/>
          <p:nvPr/>
        </p:nvGrpSpPr>
        <p:grpSpPr>
          <a:xfrm>
            <a:off x="914400" y="3048000"/>
            <a:ext cx="2141538" cy="2081984"/>
            <a:chOff x="1828987" y="2437924"/>
            <a:chExt cx="2141538" cy="2081984"/>
          </a:xfrm>
        </p:grpSpPr>
        <p:pic>
          <p:nvPicPr>
            <p:cNvPr id="6" name="Picture 5" descr="obj14__0"/>
            <p:cNvPicPr>
              <a:picLocks noChangeAspect="1" noChangeArrowheads="1"/>
            </p:cNvPicPr>
            <p:nvPr/>
          </p:nvPicPr>
          <p:blipFill>
            <a:blip r:embed="rId3" cstate="print"/>
            <a:srcRect/>
            <a:stretch>
              <a:fillRect/>
            </a:stretch>
          </p:blipFill>
          <p:spPr bwMode="auto">
            <a:xfrm>
              <a:off x="1828987" y="2491083"/>
              <a:ext cx="2141538" cy="2028825"/>
            </a:xfrm>
            <a:prstGeom prst="rect">
              <a:avLst/>
            </a:prstGeom>
            <a:noFill/>
            <a:ln w="9525">
              <a:solidFill>
                <a:schemeClr val="accent5">
                  <a:lumMod val="60000"/>
                  <a:lumOff val="40000"/>
                </a:schemeClr>
              </a:solidFill>
              <a:miter lim="800000"/>
              <a:headEnd/>
              <a:tailEnd/>
            </a:ln>
          </p:spPr>
        </p:pic>
        <p:grpSp>
          <p:nvGrpSpPr>
            <p:cNvPr id="7" name="Group 61"/>
            <p:cNvGrpSpPr/>
            <p:nvPr/>
          </p:nvGrpSpPr>
          <p:grpSpPr>
            <a:xfrm rot="940178">
              <a:off x="2102604" y="2590800"/>
              <a:ext cx="457200" cy="457200"/>
              <a:chOff x="2102604" y="2590800"/>
              <a:chExt cx="457200" cy="457200"/>
            </a:xfrm>
          </p:grpSpPr>
          <p:sp>
            <p:nvSpPr>
              <p:cNvPr id="20" name="Oval 19"/>
              <p:cNvSpPr/>
              <p:nvPr/>
            </p:nvSpPr>
            <p:spPr>
              <a:xfrm>
                <a:off x="2102604" y="2590800"/>
                <a:ext cx="457200" cy="4572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endCxn id="20" idx="0"/>
              </p:cNvCxnSpPr>
              <p:nvPr/>
            </p:nvCxnSpPr>
            <p:spPr>
              <a:xfrm rot="10800000">
                <a:off x="2331204" y="2590800"/>
                <a:ext cx="2624" cy="277036"/>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62"/>
            <p:cNvGrpSpPr/>
            <p:nvPr/>
          </p:nvGrpSpPr>
          <p:grpSpPr>
            <a:xfrm rot="20789174">
              <a:off x="3039177" y="2437924"/>
              <a:ext cx="579789" cy="645352"/>
              <a:chOff x="2102604" y="2590800"/>
              <a:chExt cx="457200" cy="457200"/>
            </a:xfrm>
          </p:grpSpPr>
          <p:sp>
            <p:nvSpPr>
              <p:cNvPr id="18" name="Oval 17"/>
              <p:cNvSpPr/>
              <p:nvPr/>
            </p:nvSpPr>
            <p:spPr>
              <a:xfrm>
                <a:off x="2102604" y="2590800"/>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endCxn id="18" idx="0"/>
              </p:cNvCxnSpPr>
              <p:nvPr/>
            </p:nvCxnSpPr>
            <p:spPr>
              <a:xfrm rot="10800000">
                <a:off x="2331204" y="2590800"/>
                <a:ext cx="2624" cy="2770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65"/>
            <p:cNvGrpSpPr/>
            <p:nvPr/>
          </p:nvGrpSpPr>
          <p:grpSpPr>
            <a:xfrm rot="7787505">
              <a:off x="2380422" y="2903578"/>
              <a:ext cx="582847" cy="553535"/>
              <a:chOff x="2102604" y="2590800"/>
              <a:chExt cx="457200" cy="457200"/>
            </a:xfrm>
          </p:grpSpPr>
          <p:sp>
            <p:nvSpPr>
              <p:cNvPr id="16" name="Oval 15"/>
              <p:cNvSpPr/>
              <p:nvPr/>
            </p:nvSpPr>
            <p:spPr>
              <a:xfrm>
                <a:off x="2102604" y="2590800"/>
                <a:ext cx="457200" cy="457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endCxn id="16" idx="0"/>
              </p:cNvCxnSpPr>
              <p:nvPr/>
            </p:nvCxnSpPr>
            <p:spPr>
              <a:xfrm rot="10800000">
                <a:off x="2331204" y="2590800"/>
                <a:ext cx="2624" cy="27703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Group 68"/>
            <p:cNvGrpSpPr/>
            <p:nvPr/>
          </p:nvGrpSpPr>
          <p:grpSpPr>
            <a:xfrm rot="10071139">
              <a:off x="2303154" y="3598555"/>
              <a:ext cx="457200" cy="457200"/>
              <a:chOff x="2102604" y="2590800"/>
              <a:chExt cx="457200" cy="457200"/>
            </a:xfrm>
          </p:grpSpPr>
          <p:sp>
            <p:nvSpPr>
              <p:cNvPr id="14" name="Oval 13"/>
              <p:cNvSpPr/>
              <p:nvPr/>
            </p:nvSpPr>
            <p:spPr>
              <a:xfrm>
                <a:off x="2102604" y="2590800"/>
                <a:ext cx="457200" cy="4572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endCxn id="14" idx="0"/>
              </p:cNvCxnSpPr>
              <p:nvPr/>
            </p:nvCxnSpPr>
            <p:spPr>
              <a:xfrm rot="10800000">
                <a:off x="2331204" y="2590800"/>
                <a:ext cx="2624" cy="277036"/>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Group 71"/>
            <p:cNvGrpSpPr/>
            <p:nvPr/>
          </p:nvGrpSpPr>
          <p:grpSpPr>
            <a:xfrm rot="10800000">
              <a:off x="3213680" y="3243386"/>
              <a:ext cx="457200" cy="457200"/>
              <a:chOff x="2102604" y="2590800"/>
              <a:chExt cx="457200" cy="457200"/>
            </a:xfrm>
          </p:grpSpPr>
          <p:sp>
            <p:nvSpPr>
              <p:cNvPr id="12" name="Oval 11"/>
              <p:cNvSpPr/>
              <p:nvPr/>
            </p:nvSpPr>
            <p:spPr>
              <a:xfrm>
                <a:off x="2102604" y="2590800"/>
                <a:ext cx="457200" cy="45720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endCxn id="12" idx="0"/>
              </p:cNvCxnSpPr>
              <p:nvPr/>
            </p:nvCxnSpPr>
            <p:spPr>
              <a:xfrm rot="10800000">
                <a:off x="2331204" y="2590800"/>
                <a:ext cx="2624" cy="277036"/>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2" name="Group 21"/>
          <p:cNvGrpSpPr>
            <a:grpSpLocks noChangeAspect="1"/>
          </p:cNvGrpSpPr>
          <p:nvPr/>
        </p:nvGrpSpPr>
        <p:grpSpPr>
          <a:xfrm rot="3358200">
            <a:off x="6259657" y="1420751"/>
            <a:ext cx="2147438" cy="2087720"/>
            <a:chOff x="1828987" y="2437924"/>
            <a:chExt cx="2141538" cy="2081984"/>
          </a:xfrm>
        </p:grpSpPr>
        <p:pic>
          <p:nvPicPr>
            <p:cNvPr id="23" name="Picture 5" descr="obj14__0"/>
            <p:cNvPicPr>
              <a:picLocks noChangeAspect="1" noChangeArrowheads="1"/>
            </p:cNvPicPr>
            <p:nvPr/>
          </p:nvPicPr>
          <p:blipFill>
            <a:blip r:embed="rId3" cstate="print"/>
            <a:srcRect/>
            <a:stretch>
              <a:fillRect/>
            </a:stretch>
          </p:blipFill>
          <p:spPr bwMode="auto">
            <a:xfrm>
              <a:off x="1828987" y="2491083"/>
              <a:ext cx="2141538" cy="2028825"/>
            </a:xfrm>
            <a:prstGeom prst="rect">
              <a:avLst/>
            </a:prstGeom>
            <a:noFill/>
            <a:ln w="9525">
              <a:solidFill>
                <a:schemeClr val="accent5">
                  <a:lumMod val="60000"/>
                  <a:lumOff val="40000"/>
                </a:schemeClr>
              </a:solidFill>
              <a:miter lim="800000"/>
              <a:headEnd/>
              <a:tailEnd/>
            </a:ln>
          </p:spPr>
        </p:pic>
        <p:grpSp>
          <p:nvGrpSpPr>
            <p:cNvPr id="24" name="Group 61"/>
            <p:cNvGrpSpPr/>
            <p:nvPr/>
          </p:nvGrpSpPr>
          <p:grpSpPr>
            <a:xfrm rot="940178">
              <a:off x="2102604" y="2590800"/>
              <a:ext cx="457200" cy="457200"/>
              <a:chOff x="2102604" y="2590800"/>
              <a:chExt cx="457200" cy="457200"/>
            </a:xfrm>
          </p:grpSpPr>
          <p:sp>
            <p:nvSpPr>
              <p:cNvPr id="37" name="Oval 36"/>
              <p:cNvSpPr/>
              <p:nvPr/>
            </p:nvSpPr>
            <p:spPr>
              <a:xfrm>
                <a:off x="2102604" y="2590800"/>
                <a:ext cx="457200" cy="4572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endCxn id="37" idx="0"/>
              </p:cNvCxnSpPr>
              <p:nvPr/>
            </p:nvCxnSpPr>
            <p:spPr>
              <a:xfrm rot="10800000">
                <a:off x="2331204" y="2590800"/>
                <a:ext cx="2624" cy="277036"/>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62"/>
            <p:cNvGrpSpPr/>
            <p:nvPr/>
          </p:nvGrpSpPr>
          <p:grpSpPr>
            <a:xfrm rot="20789174">
              <a:off x="3039177" y="2437924"/>
              <a:ext cx="579789" cy="645352"/>
              <a:chOff x="2102604" y="2590800"/>
              <a:chExt cx="457200" cy="457200"/>
            </a:xfrm>
          </p:grpSpPr>
          <p:sp>
            <p:nvSpPr>
              <p:cNvPr id="35" name="Oval 34"/>
              <p:cNvSpPr/>
              <p:nvPr/>
            </p:nvSpPr>
            <p:spPr>
              <a:xfrm>
                <a:off x="2102604" y="2590800"/>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endCxn id="35" idx="0"/>
              </p:cNvCxnSpPr>
              <p:nvPr/>
            </p:nvCxnSpPr>
            <p:spPr>
              <a:xfrm rot="10800000">
                <a:off x="2331204" y="2590800"/>
                <a:ext cx="2624" cy="2770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65"/>
            <p:cNvGrpSpPr/>
            <p:nvPr/>
          </p:nvGrpSpPr>
          <p:grpSpPr>
            <a:xfrm rot="7787505">
              <a:off x="2380422" y="2903578"/>
              <a:ext cx="582847" cy="553535"/>
              <a:chOff x="2102604" y="2590800"/>
              <a:chExt cx="457200" cy="457200"/>
            </a:xfrm>
          </p:grpSpPr>
          <p:sp>
            <p:nvSpPr>
              <p:cNvPr id="33" name="Oval 32"/>
              <p:cNvSpPr/>
              <p:nvPr/>
            </p:nvSpPr>
            <p:spPr>
              <a:xfrm>
                <a:off x="2102604" y="2590800"/>
                <a:ext cx="457200" cy="457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a:endCxn id="33" idx="0"/>
              </p:cNvCxnSpPr>
              <p:nvPr/>
            </p:nvCxnSpPr>
            <p:spPr>
              <a:xfrm rot="10800000">
                <a:off x="2331204" y="2590800"/>
                <a:ext cx="2624" cy="27703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68"/>
            <p:cNvGrpSpPr/>
            <p:nvPr/>
          </p:nvGrpSpPr>
          <p:grpSpPr>
            <a:xfrm rot="10071139">
              <a:off x="2303154" y="3598555"/>
              <a:ext cx="457200" cy="457200"/>
              <a:chOff x="2102604" y="2590800"/>
              <a:chExt cx="457200" cy="457200"/>
            </a:xfrm>
          </p:grpSpPr>
          <p:sp>
            <p:nvSpPr>
              <p:cNvPr id="31" name="Oval 30"/>
              <p:cNvSpPr/>
              <p:nvPr/>
            </p:nvSpPr>
            <p:spPr>
              <a:xfrm>
                <a:off x="2102604" y="2590800"/>
                <a:ext cx="457200" cy="4572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endCxn id="31" idx="0"/>
              </p:cNvCxnSpPr>
              <p:nvPr/>
            </p:nvCxnSpPr>
            <p:spPr>
              <a:xfrm rot="10800000">
                <a:off x="2331204" y="2590800"/>
                <a:ext cx="2624" cy="277036"/>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8" name="Group 71"/>
            <p:cNvGrpSpPr/>
            <p:nvPr/>
          </p:nvGrpSpPr>
          <p:grpSpPr>
            <a:xfrm rot="10800000">
              <a:off x="3213680" y="3243386"/>
              <a:ext cx="457200" cy="457200"/>
              <a:chOff x="2102604" y="2590800"/>
              <a:chExt cx="457200" cy="457200"/>
            </a:xfrm>
          </p:grpSpPr>
          <p:sp>
            <p:nvSpPr>
              <p:cNvPr id="29" name="Oval 28"/>
              <p:cNvSpPr/>
              <p:nvPr/>
            </p:nvSpPr>
            <p:spPr>
              <a:xfrm>
                <a:off x="2102604" y="2590800"/>
                <a:ext cx="457200" cy="45720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endCxn id="29" idx="0"/>
              </p:cNvCxnSpPr>
              <p:nvPr/>
            </p:nvCxnSpPr>
            <p:spPr>
              <a:xfrm rot="10800000">
                <a:off x="2331204" y="2590800"/>
                <a:ext cx="2624" cy="277036"/>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45" name="Group 47"/>
          <p:cNvGrpSpPr/>
          <p:nvPr/>
        </p:nvGrpSpPr>
        <p:grpSpPr>
          <a:xfrm rot="19786778">
            <a:off x="7086600" y="4800600"/>
            <a:ext cx="553535" cy="582847"/>
            <a:chOff x="6738883" y="4298599"/>
            <a:chExt cx="553535" cy="582847"/>
          </a:xfrm>
        </p:grpSpPr>
        <p:sp>
          <p:nvSpPr>
            <p:cNvPr id="39" name="Oval 38"/>
            <p:cNvSpPr/>
            <p:nvPr/>
          </p:nvSpPr>
          <p:spPr>
            <a:xfrm rot="4982274">
              <a:off x="6724227" y="4313255"/>
              <a:ext cx="582847" cy="55353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rot="18794769">
              <a:off x="6948674" y="4497613"/>
              <a:ext cx="321926" cy="1413"/>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nvGrpSpPr>
          <p:cNvPr id="46" name="Group 49"/>
          <p:cNvGrpSpPr/>
          <p:nvPr/>
        </p:nvGrpSpPr>
        <p:grpSpPr>
          <a:xfrm>
            <a:off x="6705600" y="5410200"/>
            <a:ext cx="457200" cy="457200"/>
            <a:chOff x="6596186" y="4959477"/>
            <a:chExt cx="457200" cy="457200"/>
          </a:xfrm>
        </p:grpSpPr>
        <p:sp>
          <p:nvSpPr>
            <p:cNvPr id="41" name="Oval 40"/>
            <p:cNvSpPr/>
            <p:nvPr/>
          </p:nvSpPr>
          <p:spPr>
            <a:xfrm rot="7265908">
              <a:off x="6596186" y="4959477"/>
              <a:ext cx="457200" cy="4572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rot="18794769">
              <a:off x="6812029" y="5101588"/>
              <a:ext cx="208503" cy="164873"/>
            </a:xfrm>
            <a:prstGeom prst="straightConnector1">
              <a:avLst/>
            </a:prstGeom>
            <a:ln w="38100">
              <a:solidFill>
                <a:schemeClr val="bg1">
                  <a:lumMod val="9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7" name="Group 48"/>
          <p:cNvGrpSpPr/>
          <p:nvPr/>
        </p:nvGrpSpPr>
        <p:grpSpPr>
          <a:xfrm>
            <a:off x="7315200" y="5410200"/>
            <a:ext cx="459569" cy="457200"/>
            <a:chOff x="7460218" y="4611112"/>
            <a:chExt cx="459569" cy="457200"/>
          </a:xfrm>
        </p:grpSpPr>
        <p:sp>
          <p:nvSpPr>
            <p:cNvPr id="43" name="Oval 42"/>
            <p:cNvSpPr/>
            <p:nvPr/>
          </p:nvSpPr>
          <p:spPr>
            <a:xfrm rot="7994769">
              <a:off x="7460218" y="4611112"/>
              <a:ext cx="457200" cy="45720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rot="13394769" flipH="1">
              <a:off x="7714729" y="4762741"/>
              <a:ext cx="205058" cy="169140"/>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5334001" y="1066800"/>
            <a:ext cx="1371600" cy="646331"/>
          </a:xfrm>
          <a:prstGeom prst="rect">
            <a:avLst/>
          </a:prstGeom>
          <a:noFill/>
        </p:spPr>
        <p:txBody>
          <a:bodyPr wrap="square" rtlCol="0">
            <a:spAutoFit/>
          </a:bodyPr>
          <a:lstStyle/>
          <a:p>
            <a:pPr algn="ctr"/>
            <a:r>
              <a:rPr lang="en-US" dirty="0" smtClean="0"/>
              <a:t>Lots of Matches</a:t>
            </a:r>
            <a:endParaRPr lang="en-US" dirty="0"/>
          </a:p>
        </p:txBody>
      </p:sp>
      <p:sp>
        <p:nvSpPr>
          <p:cNvPr id="52" name="TextBox 51"/>
          <p:cNvSpPr txBox="1"/>
          <p:nvPr/>
        </p:nvSpPr>
        <p:spPr>
          <a:xfrm>
            <a:off x="5029200" y="5181600"/>
            <a:ext cx="1371600" cy="646331"/>
          </a:xfrm>
          <a:prstGeom prst="rect">
            <a:avLst/>
          </a:prstGeom>
          <a:noFill/>
        </p:spPr>
        <p:txBody>
          <a:bodyPr wrap="square" rtlCol="0">
            <a:spAutoFit/>
          </a:bodyPr>
          <a:lstStyle/>
          <a:p>
            <a:pPr algn="ctr"/>
            <a:r>
              <a:rPr lang="en-US" dirty="0" smtClean="0"/>
              <a:t>Few or No Matches</a:t>
            </a:r>
            <a:endParaRPr lang="en-US" dirty="0"/>
          </a:p>
        </p:txBody>
      </p:sp>
      <p:sp>
        <p:nvSpPr>
          <p:cNvPr id="53" name="TextBox 52"/>
          <p:cNvSpPr txBox="1"/>
          <p:nvPr/>
        </p:nvSpPr>
        <p:spPr>
          <a:xfrm>
            <a:off x="533400" y="5943600"/>
            <a:ext cx="4647041" cy="461665"/>
          </a:xfrm>
          <a:prstGeom prst="rect">
            <a:avLst/>
          </a:prstGeom>
          <a:noFill/>
        </p:spPr>
        <p:txBody>
          <a:bodyPr wrap="none" rtlCol="0">
            <a:spAutoFit/>
          </a:bodyPr>
          <a:lstStyle/>
          <a:p>
            <a:r>
              <a:rPr lang="en-US" sz="2400" dirty="0" smtClean="0">
                <a:solidFill>
                  <a:schemeClr val="accent2">
                    <a:lumMod val="75000"/>
                  </a:schemeClr>
                </a:solidFill>
              </a:rPr>
              <a:t>But this will be really, really slow!</a:t>
            </a:r>
            <a:endParaRPr lang="en-US" sz="2400" dirty="0">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Fast visual search</a:t>
            </a:r>
          </a:p>
        </p:txBody>
      </p:sp>
      <p:sp>
        <p:nvSpPr>
          <p:cNvPr id="18435" name="TextBox 3"/>
          <p:cNvSpPr txBox="1">
            <a:spLocks noChangeArrowheads="1"/>
          </p:cNvSpPr>
          <p:nvPr/>
        </p:nvSpPr>
        <p:spPr bwMode="auto">
          <a:xfrm>
            <a:off x="0" y="6411913"/>
            <a:ext cx="8623300" cy="369887"/>
          </a:xfrm>
          <a:prstGeom prst="rect">
            <a:avLst/>
          </a:prstGeom>
          <a:noFill/>
          <a:ln w="9525">
            <a:noFill/>
            <a:miter lim="800000"/>
            <a:headEnd/>
            <a:tailEnd/>
          </a:ln>
        </p:spPr>
        <p:txBody>
          <a:bodyPr>
            <a:spAutoFit/>
          </a:bodyPr>
          <a:lstStyle/>
          <a:p>
            <a:r>
              <a:rPr lang="en-US"/>
              <a:t>“Scalable Recognition with a Vocabulary Tree”, Nister and Stewenius, CVPR 2006.</a:t>
            </a:r>
          </a:p>
        </p:txBody>
      </p:sp>
      <p:sp>
        <p:nvSpPr>
          <p:cNvPr id="18436" name="TextBox 4"/>
          <p:cNvSpPr txBox="1">
            <a:spLocks noChangeArrowheads="1"/>
          </p:cNvSpPr>
          <p:nvPr/>
        </p:nvSpPr>
        <p:spPr bwMode="auto">
          <a:xfrm>
            <a:off x="0" y="6019800"/>
            <a:ext cx="5259388" cy="369888"/>
          </a:xfrm>
          <a:prstGeom prst="rect">
            <a:avLst/>
          </a:prstGeom>
          <a:noFill/>
          <a:ln w="9525">
            <a:noFill/>
            <a:miter lim="800000"/>
            <a:headEnd/>
            <a:tailEnd/>
          </a:ln>
        </p:spPr>
        <p:txBody>
          <a:bodyPr wrap="none">
            <a:spAutoFit/>
          </a:bodyPr>
          <a:lstStyle/>
          <a:p>
            <a:r>
              <a:rPr lang="en-US"/>
              <a:t>“Video Google”, Sivic and Zisserman, ICCV 2003</a:t>
            </a:r>
          </a:p>
        </p:txBody>
      </p:sp>
      <p:sp>
        <p:nvSpPr>
          <p:cNvPr id="18437" name="Content Placeholder 5"/>
          <p:cNvSpPr>
            <a:spLocks noGrp="1"/>
          </p:cNvSpPr>
          <p:nvPr>
            <p:ph idx="1"/>
          </p:nvPr>
        </p:nvSpPr>
        <p:spPr/>
        <p:txBody>
          <a:bodyPr/>
          <a:lstStyle/>
          <a:p>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smtClean="0"/>
              <a:t>Notices</a:t>
            </a:r>
            <a:endParaRPr lang="en-US" dirty="0" smtClean="0"/>
          </a:p>
        </p:txBody>
      </p:sp>
      <p:sp>
        <p:nvSpPr>
          <p:cNvPr id="6147" name="Content Placeholder 2"/>
          <p:cNvSpPr>
            <a:spLocks noGrp="1"/>
          </p:cNvSpPr>
          <p:nvPr>
            <p:ph idx="1"/>
          </p:nvPr>
        </p:nvSpPr>
        <p:spPr/>
        <p:txBody>
          <a:bodyPr/>
          <a:lstStyle/>
          <a:p>
            <a:endParaRPr lang="en-US" dirty="0" smtClean="0"/>
          </a:p>
          <a:p>
            <a:r>
              <a:rPr lang="en-US" dirty="0" smtClean="0"/>
              <a:t>I’m having trouble connecting to the web server, so can’t post lecture slides right now</a:t>
            </a:r>
          </a:p>
          <a:p>
            <a:endParaRPr lang="en-US" dirty="0" smtClean="0"/>
          </a:p>
          <a:p>
            <a:r>
              <a:rPr lang="en-US" dirty="0" smtClean="0"/>
              <a:t>HW </a:t>
            </a:r>
            <a:r>
              <a:rPr lang="en-US" dirty="0" smtClean="0"/>
              <a:t>2 due Thurs</a:t>
            </a:r>
          </a:p>
          <a:p>
            <a:endParaRPr lang="en-US" dirty="0" smtClean="0"/>
          </a:p>
          <a:p>
            <a:r>
              <a:rPr lang="en-US" dirty="0" smtClean="0"/>
              <a:t>Guest lecture Thurs by Ali Farhadi</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48400"/>
            <a:ext cx="37338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Slide</a:t>
            </a:r>
          </a:p>
        </p:txBody>
      </p:sp>
      <p:pic>
        <p:nvPicPr>
          <p:cNvPr id="19459" name="Picture 6" descr="imgp4827"/>
          <p:cNvPicPr>
            <a:picLocks noGrp="1" noChangeAspect="1" noChangeArrowheads="1"/>
          </p:cNvPicPr>
          <p:nvPr>
            <p:ph idx="1"/>
          </p:nvPr>
        </p:nvPicPr>
        <p:blipFill>
          <a:blip r:embed="rId3" cstate="print"/>
          <a:srcRect/>
          <a:stretch>
            <a:fillRect/>
          </a:stretch>
        </p:blipFill>
        <p:spPr>
          <a:xfrm>
            <a:off x="152400" y="152400"/>
            <a:ext cx="2895600" cy="2171700"/>
          </a:xfrm>
          <a:noFill/>
        </p:spPr>
      </p:pic>
      <p:sp>
        <p:nvSpPr>
          <p:cNvPr id="19460" name="Rectangle 2"/>
          <p:cNvSpPr>
            <a:spLocks noGrp="1" noChangeArrowheads="1"/>
          </p:cNvSpPr>
          <p:nvPr>
            <p:ph type="title"/>
          </p:nvPr>
        </p:nvSpPr>
        <p:spPr>
          <a:xfrm>
            <a:off x="914400" y="381000"/>
            <a:ext cx="7772400" cy="1143000"/>
          </a:xfrm>
        </p:spPr>
        <p:txBody>
          <a:bodyPr/>
          <a:lstStyle/>
          <a:p>
            <a:pPr eaLnBrk="1" hangingPunct="1"/>
            <a:r>
              <a:rPr lang="en-US" sz="4000" smtClean="0"/>
              <a:t>110,000,000</a:t>
            </a:r>
            <a:br>
              <a:rPr lang="en-US" sz="4000" smtClean="0"/>
            </a:br>
            <a:r>
              <a:rPr lang="en-US" sz="4000" smtClean="0"/>
              <a:t>Images in</a:t>
            </a:r>
            <a:br>
              <a:rPr lang="en-US" sz="4000" smtClean="0"/>
            </a:br>
            <a:r>
              <a:rPr lang="en-US" sz="4000" smtClean="0"/>
              <a:t>5.8 Seconds</a:t>
            </a:r>
          </a:p>
        </p:txBody>
      </p:sp>
      <p:pic>
        <p:nvPicPr>
          <p:cNvPr id="19461" name="Picture 4" descr="imgp4859"/>
          <p:cNvPicPr>
            <a:picLocks noChangeAspect="1" noChangeArrowheads="1"/>
          </p:cNvPicPr>
          <p:nvPr/>
        </p:nvPicPr>
        <p:blipFill>
          <a:blip r:embed="rId4" cstate="print"/>
          <a:srcRect t="11250" b="11250"/>
          <a:stretch>
            <a:fillRect/>
          </a:stretch>
        </p:blipFill>
        <p:spPr bwMode="auto">
          <a:xfrm>
            <a:off x="6553200" y="152400"/>
            <a:ext cx="2397125" cy="2819400"/>
          </a:xfrm>
          <a:prstGeom prst="rect">
            <a:avLst/>
          </a:prstGeom>
          <a:noFill/>
          <a:ln w="9525">
            <a:noFill/>
            <a:miter lim="800000"/>
            <a:headEnd/>
            <a:tailEnd/>
          </a:ln>
        </p:spPr>
      </p:pic>
      <p:pic>
        <p:nvPicPr>
          <p:cNvPr id="19462" name="Picture 3" descr="imgp4851"/>
          <p:cNvPicPr>
            <a:picLocks noChangeAspect="1" noChangeArrowheads="1"/>
          </p:cNvPicPr>
          <p:nvPr/>
        </p:nvPicPr>
        <p:blipFill>
          <a:blip r:embed="rId5" cstate="print"/>
          <a:srcRect/>
          <a:stretch>
            <a:fillRect/>
          </a:stretch>
        </p:blipFill>
        <p:spPr bwMode="auto">
          <a:xfrm>
            <a:off x="1371600" y="1828800"/>
            <a:ext cx="6019800" cy="4514850"/>
          </a:xfrm>
          <a:prstGeom prst="rect">
            <a:avLst/>
          </a:prstGeom>
          <a:noFill/>
          <a:ln w="9525">
            <a:noFill/>
            <a:miter lim="800000"/>
            <a:headEnd/>
            <a:tailEnd/>
          </a:ln>
        </p:spPr>
      </p:pic>
      <p:sp>
        <p:nvSpPr>
          <p:cNvPr id="19463" name="TextBox 6"/>
          <p:cNvSpPr txBox="1">
            <a:spLocks noChangeArrowheads="1"/>
          </p:cNvSpPr>
          <p:nvPr/>
        </p:nvSpPr>
        <p:spPr bwMode="auto">
          <a:xfrm>
            <a:off x="7010400" y="6400800"/>
            <a:ext cx="2108200" cy="369888"/>
          </a:xfrm>
          <a:prstGeom prst="rect">
            <a:avLst/>
          </a:prstGeom>
          <a:noFill/>
          <a:ln w="9525">
            <a:noFill/>
            <a:miter lim="800000"/>
            <a:headEnd/>
            <a:tailEnd/>
          </a:ln>
        </p:spPr>
        <p:txBody>
          <a:bodyPr wrap="none">
            <a:spAutoFit/>
          </a:bodyPr>
          <a:lstStyle/>
          <a:p>
            <a:r>
              <a:rPr lang="en-US"/>
              <a:t>Slide Credit: Nister</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4"/>
          <p:cNvSpPr>
            <a:spLocks noGrp="1" noChangeArrowheads="1"/>
          </p:cNvSpPr>
          <p:nvPr>
            <p:ph type="title"/>
          </p:nvPr>
        </p:nvSpPr>
        <p:spPr>
          <a:xfrm>
            <a:off x="685800" y="609600"/>
            <a:ext cx="8056563" cy="1198563"/>
          </a:xfrm>
        </p:spPr>
        <p:txBody>
          <a:bodyPr/>
          <a:lstStyle/>
          <a:p>
            <a:pPr eaLnBrk="1" hangingPunct="1"/>
            <a:endParaRPr lang="en-US" smtClean="0"/>
          </a:p>
        </p:txBody>
      </p:sp>
      <p:pic>
        <p:nvPicPr>
          <p:cNvPr id="20483" name="Picture 12" descr="times_square"/>
          <p:cNvPicPr>
            <a:picLocks noGrp="1" noChangeAspect="1" noChangeArrowheads="1"/>
          </p:cNvPicPr>
          <p:nvPr>
            <p:ph sz="half" idx="1"/>
          </p:nvPr>
        </p:nvPicPr>
        <p:blipFill>
          <a:blip r:embed="rId3" cstate="print"/>
          <a:srcRect/>
          <a:stretch>
            <a:fillRect/>
          </a:stretch>
        </p:blipFill>
        <p:spPr>
          <a:xfrm>
            <a:off x="304800" y="0"/>
            <a:ext cx="8382000" cy="6286500"/>
          </a:xfrm>
          <a:noFill/>
        </p:spPr>
      </p:pic>
      <p:pic>
        <p:nvPicPr>
          <p:cNvPr id="20484" name="Picture 9" descr="uklogo"/>
          <p:cNvPicPr>
            <a:picLocks noChangeAspect="1" noChangeArrowheads="1"/>
          </p:cNvPicPr>
          <p:nvPr/>
        </p:nvPicPr>
        <p:blipFill>
          <a:blip r:embed="rId4" cstate="print"/>
          <a:srcRect/>
          <a:stretch>
            <a:fillRect/>
          </a:stretch>
        </p:blipFill>
        <p:spPr bwMode="auto">
          <a:xfrm>
            <a:off x="0" y="6353175"/>
            <a:ext cx="904875" cy="504825"/>
          </a:xfrm>
          <a:prstGeom prst="rect">
            <a:avLst/>
          </a:prstGeom>
          <a:noFill/>
          <a:ln w="9525">
            <a:noFill/>
            <a:miter lim="800000"/>
            <a:headEnd/>
            <a:tailEnd/>
          </a:ln>
        </p:spPr>
      </p:pic>
      <p:grpSp>
        <p:nvGrpSpPr>
          <p:cNvPr id="2" name="Group 11"/>
          <p:cNvGrpSpPr>
            <a:grpSpLocks/>
          </p:cNvGrpSpPr>
          <p:nvPr/>
        </p:nvGrpSpPr>
        <p:grpSpPr bwMode="auto">
          <a:xfrm>
            <a:off x="1066800" y="-1295400"/>
            <a:ext cx="6696075" cy="10093325"/>
            <a:chOff x="672" y="-1536"/>
            <a:chExt cx="4218" cy="6214"/>
          </a:xfrm>
        </p:grpSpPr>
        <p:pic>
          <p:nvPicPr>
            <p:cNvPr id="20490" name="Picture 3" descr="MCj01330710000[1]"/>
            <p:cNvPicPr>
              <a:picLocks noChangeAspect="1" noChangeArrowheads="1"/>
            </p:cNvPicPr>
            <p:nvPr/>
          </p:nvPicPr>
          <p:blipFill>
            <a:blip r:embed="rId5" cstate="print"/>
            <a:srcRect/>
            <a:stretch>
              <a:fillRect/>
            </a:stretch>
          </p:blipFill>
          <p:spPr bwMode="auto">
            <a:xfrm>
              <a:off x="856" y="-1536"/>
              <a:ext cx="3753" cy="5821"/>
            </a:xfrm>
            <a:prstGeom prst="rect">
              <a:avLst/>
            </a:prstGeom>
            <a:noFill/>
            <a:ln w="9525">
              <a:noFill/>
              <a:miter lim="800000"/>
              <a:headEnd/>
              <a:tailEnd/>
            </a:ln>
          </p:spPr>
        </p:pic>
        <p:sp>
          <p:nvSpPr>
            <p:cNvPr id="20491" name="Rectangle 4"/>
            <p:cNvSpPr>
              <a:spLocks noChangeArrowheads="1"/>
            </p:cNvSpPr>
            <p:nvPr/>
          </p:nvSpPr>
          <p:spPr bwMode="auto">
            <a:xfrm>
              <a:off x="672" y="-1063"/>
              <a:ext cx="1837" cy="534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0492" name="Rectangle 5"/>
            <p:cNvSpPr>
              <a:spLocks noChangeArrowheads="1"/>
            </p:cNvSpPr>
            <p:nvPr/>
          </p:nvSpPr>
          <p:spPr bwMode="auto">
            <a:xfrm rot="-3767487">
              <a:off x="2267" y="3109"/>
              <a:ext cx="1125" cy="1531"/>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0493" name="Rectangle 6"/>
            <p:cNvSpPr>
              <a:spLocks noChangeArrowheads="1"/>
            </p:cNvSpPr>
            <p:nvPr/>
          </p:nvSpPr>
          <p:spPr bwMode="auto">
            <a:xfrm rot="4587446" flipH="1">
              <a:off x="3562" y="3350"/>
              <a:ext cx="1126" cy="153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0494" name="Line 7"/>
            <p:cNvSpPr>
              <a:spLocks noChangeShapeType="1"/>
            </p:cNvSpPr>
            <p:nvPr/>
          </p:nvSpPr>
          <p:spPr bwMode="auto">
            <a:xfrm>
              <a:off x="2625" y="3160"/>
              <a:ext cx="1006" cy="477"/>
            </a:xfrm>
            <a:prstGeom prst="line">
              <a:avLst/>
            </a:prstGeom>
            <a:noFill/>
            <a:ln w="50800">
              <a:solidFill>
                <a:schemeClr val="tx1"/>
              </a:solidFill>
              <a:round/>
              <a:headEnd/>
              <a:tailEnd/>
            </a:ln>
          </p:spPr>
          <p:txBody>
            <a:bodyPr/>
            <a:lstStyle/>
            <a:p>
              <a:endParaRPr lang="en-US"/>
            </a:p>
          </p:txBody>
        </p:sp>
        <p:sp>
          <p:nvSpPr>
            <p:cNvPr id="20495" name="Line 8"/>
            <p:cNvSpPr>
              <a:spLocks noChangeShapeType="1"/>
            </p:cNvSpPr>
            <p:nvPr/>
          </p:nvSpPr>
          <p:spPr bwMode="auto">
            <a:xfrm flipV="1">
              <a:off x="3615" y="3478"/>
              <a:ext cx="685" cy="178"/>
            </a:xfrm>
            <a:prstGeom prst="line">
              <a:avLst/>
            </a:prstGeom>
            <a:noFill/>
            <a:ln w="50800">
              <a:solidFill>
                <a:schemeClr val="tx1"/>
              </a:solidFill>
              <a:round/>
              <a:headEnd/>
              <a:tailEnd/>
            </a:ln>
          </p:spPr>
          <p:txBody>
            <a:bodyPr/>
            <a:lstStyle/>
            <a:p>
              <a:endParaRPr lang="en-US"/>
            </a:p>
          </p:txBody>
        </p:sp>
      </p:grpSp>
      <p:pic>
        <p:nvPicPr>
          <p:cNvPr id="20486" name="Picture 10" descr="centerlogo2"/>
          <p:cNvPicPr>
            <a:picLocks noChangeAspect="1" noChangeArrowheads="1"/>
          </p:cNvPicPr>
          <p:nvPr/>
        </p:nvPicPr>
        <p:blipFill>
          <a:blip r:embed="rId6" cstate="print"/>
          <a:srcRect/>
          <a:stretch>
            <a:fillRect/>
          </a:stretch>
        </p:blipFill>
        <p:spPr bwMode="auto">
          <a:xfrm>
            <a:off x="877888" y="6351588"/>
            <a:ext cx="2514600" cy="520700"/>
          </a:xfrm>
          <a:prstGeom prst="rect">
            <a:avLst/>
          </a:prstGeom>
          <a:noFill/>
          <a:ln w="9525">
            <a:noFill/>
            <a:miter lim="800000"/>
            <a:headEnd/>
            <a:tailEnd/>
          </a:ln>
        </p:spPr>
      </p:pic>
      <p:pic>
        <p:nvPicPr>
          <p:cNvPr id="20487" name="Picture 23" descr="times_square"/>
          <p:cNvPicPr>
            <a:picLocks noGrp="1" noChangeAspect="1" noChangeArrowheads="1"/>
          </p:cNvPicPr>
          <p:nvPr>
            <p:ph sz="half" idx="2"/>
          </p:nvPr>
        </p:nvPicPr>
        <p:blipFill>
          <a:blip r:embed="rId3" cstate="print"/>
          <a:srcRect r="54562"/>
          <a:stretch>
            <a:fillRect/>
          </a:stretch>
        </p:blipFill>
        <p:spPr>
          <a:xfrm>
            <a:off x="304800" y="0"/>
            <a:ext cx="3806825" cy="6286500"/>
          </a:xfrm>
          <a:noFill/>
        </p:spPr>
      </p:pic>
      <p:sp>
        <p:nvSpPr>
          <p:cNvPr id="14" name="Rectangle 13"/>
          <p:cNvSpPr/>
          <p:nvPr/>
        </p:nvSpPr>
        <p:spPr>
          <a:xfrm>
            <a:off x="0" y="6248400"/>
            <a:ext cx="37338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Slide</a:t>
            </a:r>
          </a:p>
        </p:txBody>
      </p:sp>
      <p:sp>
        <p:nvSpPr>
          <p:cNvPr id="20489" name="TextBox 14"/>
          <p:cNvSpPr txBox="1">
            <a:spLocks noChangeArrowheads="1"/>
          </p:cNvSpPr>
          <p:nvPr/>
        </p:nvSpPr>
        <p:spPr bwMode="auto">
          <a:xfrm>
            <a:off x="7010400" y="6400800"/>
            <a:ext cx="2108200" cy="369888"/>
          </a:xfrm>
          <a:prstGeom prst="rect">
            <a:avLst/>
          </a:prstGeom>
          <a:noFill/>
          <a:ln w="9525">
            <a:noFill/>
            <a:miter lim="800000"/>
            <a:headEnd/>
            <a:tailEnd/>
          </a:ln>
        </p:spPr>
        <p:txBody>
          <a:bodyPr wrap="none">
            <a:spAutoFit/>
          </a:bodyPr>
          <a:lstStyle/>
          <a:p>
            <a:r>
              <a:rPr lang="en-US"/>
              <a:t>Slide Credit: Nister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248400"/>
            <a:ext cx="37338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Slide</a:t>
            </a:r>
          </a:p>
        </p:txBody>
      </p:sp>
      <p:pic>
        <p:nvPicPr>
          <p:cNvPr id="21507" name="Picture 2" descr="empire2"/>
          <p:cNvPicPr>
            <a:picLocks noChangeAspect="1" noChangeArrowheads="1"/>
          </p:cNvPicPr>
          <p:nvPr/>
        </p:nvPicPr>
        <p:blipFill>
          <a:blip r:embed="rId3" cstate="print"/>
          <a:srcRect/>
          <a:stretch>
            <a:fillRect/>
          </a:stretch>
        </p:blipFill>
        <p:spPr bwMode="auto">
          <a:xfrm>
            <a:off x="1295400" y="0"/>
            <a:ext cx="5529263" cy="8229600"/>
          </a:xfrm>
          <a:prstGeom prst="rect">
            <a:avLst/>
          </a:prstGeom>
          <a:noFill/>
          <a:ln w="9525">
            <a:noFill/>
            <a:miter lim="800000"/>
            <a:headEnd/>
            <a:tailEnd/>
          </a:ln>
        </p:spPr>
      </p:pic>
      <p:pic>
        <p:nvPicPr>
          <p:cNvPr id="21508" name="Picture 10" descr="uklogo"/>
          <p:cNvPicPr>
            <a:picLocks noChangeAspect="1" noChangeArrowheads="1"/>
          </p:cNvPicPr>
          <p:nvPr/>
        </p:nvPicPr>
        <p:blipFill>
          <a:blip r:embed="rId4" cstate="print"/>
          <a:srcRect/>
          <a:stretch>
            <a:fillRect/>
          </a:stretch>
        </p:blipFill>
        <p:spPr bwMode="auto">
          <a:xfrm>
            <a:off x="0" y="6353175"/>
            <a:ext cx="904875" cy="504825"/>
          </a:xfrm>
          <a:prstGeom prst="rect">
            <a:avLst/>
          </a:prstGeom>
          <a:noFill/>
          <a:ln w="9525">
            <a:noFill/>
            <a:miter lim="800000"/>
            <a:headEnd/>
            <a:tailEnd/>
          </a:ln>
        </p:spPr>
      </p:pic>
      <p:pic>
        <p:nvPicPr>
          <p:cNvPr id="21509" name="Picture 11" descr="centerlogo2"/>
          <p:cNvPicPr>
            <a:picLocks noChangeAspect="1" noChangeArrowheads="1"/>
          </p:cNvPicPr>
          <p:nvPr/>
        </p:nvPicPr>
        <p:blipFill>
          <a:blip r:embed="rId5" cstate="print"/>
          <a:srcRect/>
          <a:stretch>
            <a:fillRect/>
          </a:stretch>
        </p:blipFill>
        <p:spPr bwMode="auto">
          <a:xfrm>
            <a:off x="877888" y="6351588"/>
            <a:ext cx="2514600" cy="520700"/>
          </a:xfrm>
          <a:prstGeom prst="rect">
            <a:avLst/>
          </a:prstGeom>
          <a:noFill/>
          <a:ln w="9525">
            <a:noFill/>
            <a:miter lim="800000"/>
            <a:headEnd/>
            <a:tailEnd/>
          </a:ln>
        </p:spPr>
      </p:pic>
      <p:grpSp>
        <p:nvGrpSpPr>
          <p:cNvPr id="2" name="Group 14"/>
          <p:cNvGrpSpPr>
            <a:grpSpLocks/>
          </p:cNvGrpSpPr>
          <p:nvPr/>
        </p:nvGrpSpPr>
        <p:grpSpPr bwMode="auto">
          <a:xfrm>
            <a:off x="5970588" y="-34925"/>
            <a:ext cx="166687" cy="6408738"/>
            <a:chOff x="3761" y="-22"/>
            <a:chExt cx="105" cy="4037"/>
          </a:xfrm>
        </p:grpSpPr>
        <p:sp>
          <p:nvSpPr>
            <p:cNvPr id="21512" name="Rectangle 12" descr="Light horizontal"/>
            <p:cNvSpPr>
              <a:spLocks noChangeArrowheads="1"/>
            </p:cNvSpPr>
            <p:nvPr/>
          </p:nvSpPr>
          <p:spPr bwMode="auto">
            <a:xfrm>
              <a:off x="3761" y="-22"/>
              <a:ext cx="55" cy="4030"/>
            </a:xfrm>
            <a:prstGeom prst="rect">
              <a:avLst/>
            </a:prstGeom>
            <a:pattFill prst="ltHorz">
              <a:fgClr>
                <a:schemeClr val="bg2"/>
              </a:fgClr>
              <a:bgClr>
                <a:srgbClr val="FFFFFF"/>
              </a:bgClr>
            </a:pattFill>
            <a:ln w="9525">
              <a:solidFill>
                <a:schemeClr val="bg2"/>
              </a:solidFill>
              <a:miter lim="800000"/>
              <a:headEnd/>
              <a:tailEnd/>
            </a:ln>
          </p:spPr>
          <p:txBody>
            <a:bodyPr wrap="none" anchor="ctr"/>
            <a:lstStyle/>
            <a:p>
              <a:endParaRPr lang="en-US"/>
            </a:p>
          </p:txBody>
        </p:sp>
        <p:sp>
          <p:nvSpPr>
            <p:cNvPr id="21513" name="Rectangle 13" descr="Light downward diagonal"/>
            <p:cNvSpPr>
              <a:spLocks noChangeArrowheads="1"/>
            </p:cNvSpPr>
            <p:nvPr/>
          </p:nvSpPr>
          <p:spPr bwMode="auto">
            <a:xfrm flipH="1">
              <a:off x="3819" y="-15"/>
              <a:ext cx="47" cy="4030"/>
            </a:xfrm>
            <a:prstGeom prst="rect">
              <a:avLst/>
            </a:prstGeom>
            <a:pattFill prst="ltDnDiag">
              <a:fgClr>
                <a:schemeClr val="bg2"/>
              </a:fgClr>
              <a:bgClr>
                <a:srgbClr val="FFFFFF"/>
              </a:bgClr>
            </a:pattFill>
            <a:ln w="9525">
              <a:solidFill>
                <a:schemeClr val="bg2"/>
              </a:solidFill>
              <a:miter lim="800000"/>
              <a:headEnd/>
              <a:tailEnd/>
            </a:ln>
          </p:spPr>
          <p:txBody>
            <a:bodyPr wrap="none" anchor="ctr"/>
            <a:lstStyle/>
            <a:p>
              <a:endParaRPr lang="en-US"/>
            </a:p>
          </p:txBody>
        </p:sp>
      </p:grpSp>
      <p:sp>
        <p:nvSpPr>
          <p:cNvPr id="21511" name="TextBox 8"/>
          <p:cNvSpPr txBox="1">
            <a:spLocks noChangeArrowheads="1"/>
          </p:cNvSpPr>
          <p:nvPr/>
        </p:nvSpPr>
        <p:spPr bwMode="auto">
          <a:xfrm>
            <a:off x="7010400" y="6400800"/>
            <a:ext cx="2108200" cy="369888"/>
          </a:xfrm>
          <a:prstGeom prst="rect">
            <a:avLst/>
          </a:prstGeom>
          <a:noFill/>
          <a:ln w="9525">
            <a:noFill/>
            <a:miter lim="800000"/>
            <a:headEnd/>
            <a:tailEnd/>
          </a:ln>
        </p:spPr>
        <p:txBody>
          <a:bodyPr wrap="none">
            <a:spAutoFit/>
          </a:bodyPr>
          <a:lstStyle/>
          <a:p>
            <a:r>
              <a:rPr lang="en-US"/>
              <a:t>Slide Credit: Nister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8" descr="everest"/>
          <p:cNvPicPr>
            <a:picLocks noGrp="1" noChangeAspect="1" noChangeArrowheads="1"/>
          </p:cNvPicPr>
          <p:nvPr>
            <p:ph idx="4294967295"/>
          </p:nvPr>
        </p:nvPicPr>
        <p:blipFill>
          <a:blip r:embed="rId3" cstate="print"/>
          <a:srcRect/>
          <a:stretch>
            <a:fillRect/>
          </a:stretch>
        </p:blipFill>
        <p:spPr>
          <a:xfrm>
            <a:off x="-685800" y="-381000"/>
            <a:ext cx="11353800" cy="6737350"/>
          </a:xfrm>
          <a:noFill/>
        </p:spPr>
      </p:pic>
      <p:grpSp>
        <p:nvGrpSpPr>
          <p:cNvPr id="2" name="Group 5"/>
          <p:cNvGrpSpPr>
            <a:grpSpLocks/>
          </p:cNvGrpSpPr>
          <p:nvPr/>
        </p:nvGrpSpPr>
        <p:grpSpPr bwMode="auto">
          <a:xfrm>
            <a:off x="4419600" y="609600"/>
            <a:ext cx="76200" cy="762000"/>
            <a:chOff x="3761" y="-22"/>
            <a:chExt cx="105" cy="4037"/>
          </a:xfrm>
        </p:grpSpPr>
        <p:sp>
          <p:nvSpPr>
            <p:cNvPr id="22534" name="Rectangle 6" descr="Light horizontal"/>
            <p:cNvSpPr>
              <a:spLocks noChangeArrowheads="1"/>
            </p:cNvSpPr>
            <p:nvPr/>
          </p:nvSpPr>
          <p:spPr bwMode="auto">
            <a:xfrm>
              <a:off x="3761" y="-22"/>
              <a:ext cx="55" cy="4030"/>
            </a:xfrm>
            <a:prstGeom prst="rect">
              <a:avLst/>
            </a:prstGeom>
            <a:pattFill prst="ltHorz">
              <a:fgClr>
                <a:schemeClr val="bg2"/>
              </a:fgClr>
              <a:bgClr>
                <a:srgbClr val="FFFFFF"/>
              </a:bgClr>
            </a:pattFill>
            <a:ln w="9525">
              <a:solidFill>
                <a:schemeClr val="bg2"/>
              </a:solidFill>
              <a:miter lim="800000"/>
              <a:headEnd/>
              <a:tailEnd/>
            </a:ln>
          </p:spPr>
          <p:txBody>
            <a:bodyPr wrap="none" anchor="ctr"/>
            <a:lstStyle/>
            <a:p>
              <a:endParaRPr lang="en-US"/>
            </a:p>
          </p:txBody>
        </p:sp>
        <p:sp>
          <p:nvSpPr>
            <p:cNvPr id="22535" name="Rectangle 7" descr="Light downward diagonal"/>
            <p:cNvSpPr>
              <a:spLocks noChangeArrowheads="1"/>
            </p:cNvSpPr>
            <p:nvPr/>
          </p:nvSpPr>
          <p:spPr bwMode="auto">
            <a:xfrm flipH="1">
              <a:off x="3819" y="-15"/>
              <a:ext cx="47" cy="4030"/>
            </a:xfrm>
            <a:prstGeom prst="rect">
              <a:avLst/>
            </a:prstGeom>
            <a:pattFill prst="ltDnDiag">
              <a:fgClr>
                <a:schemeClr val="bg2"/>
              </a:fgClr>
              <a:bgClr>
                <a:srgbClr val="FFFFFF"/>
              </a:bgClr>
            </a:pattFill>
            <a:ln w="9525">
              <a:solidFill>
                <a:schemeClr val="bg2"/>
              </a:solidFill>
              <a:miter lim="800000"/>
              <a:headEnd/>
              <a:tailEnd/>
            </a:ln>
          </p:spPr>
          <p:txBody>
            <a:bodyPr wrap="none" anchor="ctr"/>
            <a:lstStyle/>
            <a:p>
              <a:endParaRPr lang="en-US"/>
            </a:p>
          </p:txBody>
        </p:sp>
      </p:grpSp>
      <p:sp>
        <p:nvSpPr>
          <p:cNvPr id="22532" name="TextBox 7"/>
          <p:cNvSpPr txBox="1">
            <a:spLocks noChangeArrowheads="1"/>
          </p:cNvSpPr>
          <p:nvPr/>
        </p:nvSpPr>
        <p:spPr bwMode="auto">
          <a:xfrm>
            <a:off x="6858000" y="6553200"/>
            <a:ext cx="2108200" cy="369888"/>
          </a:xfrm>
          <a:prstGeom prst="rect">
            <a:avLst/>
          </a:prstGeom>
          <a:noFill/>
          <a:ln w="9525">
            <a:noFill/>
            <a:miter lim="800000"/>
            <a:headEnd/>
            <a:tailEnd/>
          </a:ln>
        </p:spPr>
        <p:txBody>
          <a:bodyPr wrap="none">
            <a:spAutoFit/>
          </a:bodyPr>
          <a:lstStyle/>
          <a:p>
            <a:r>
              <a:rPr lang="en-US"/>
              <a:t>Slide Credit: Nister</a:t>
            </a:r>
          </a:p>
        </p:txBody>
      </p:sp>
      <p:sp>
        <p:nvSpPr>
          <p:cNvPr id="9" name="Rectangle 8"/>
          <p:cNvSpPr/>
          <p:nvPr/>
        </p:nvSpPr>
        <p:spPr>
          <a:xfrm>
            <a:off x="0" y="6248400"/>
            <a:ext cx="37338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Slide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Key Ideas</a:t>
            </a:r>
          </a:p>
        </p:txBody>
      </p:sp>
      <p:sp>
        <p:nvSpPr>
          <p:cNvPr id="26627" name="Content Placeholder 2"/>
          <p:cNvSpPr>
            <a:spLocks noGrp="1"/>
          </p:cNvSpPr>
          <p:nvPr>
            <p:ph idx="1"/>
          </p:nvPr>
        </p:nvSpPr>
        <p:spPr/>
        <p:txBody>
          <a:bodyPr/>
          <a:lstStyle/>
          <a:p>
            <a:endParaRPr lang="en-US" smtClean="0"/>
          </a:p>
          <a:p>
            <a:r>
              <a:rPr lang="en-US" smtClean="0"/>
              <a:t>Visual Words</a:t>
            </a:r>
          </a:p>
          <a:p>
            <a:pPr lvl="1"/>
            <a:r>
              <a:rPr lang="en-US" smtClean="0"/>
              <a:t>Cluster descriptors (e.g., K-means)</a:t>
            </a:r>
          </a:p>
          <a:p>
            <a:endParaRPr lang="en-US" smtClean="0"/>
          </a:p>
          <a:p>
            <a:r>
              <a:rPr lang="en-US" smtClean="0"/>
              <a:t>Inverse document file</a:t>
            </a:r>
          </a:p>
          <a:p>
            <a:pPr lvl="1"/>
            <a:r>
              <a:rPr lang="en-US" smtClean="0"/>
              <a:t>Quick lookup of files given keypoints</a:t>
            </a:r>
          </a:p>
          <a:p>
            <a:endParaRPr lang="en-US" smtClean="0"/>
          </a:p>
        </p:txBody>
      </p:sp>
      <p:pic>
        <p:nvPicPr>
          <p:cNvPr id="26628" name="Picture 4"/>
          <p:cNvPicPr>
            <a:picLocks noChangeAspect="1" noChangeArrowheads="1"/>
          </p:cNvPicPr>
          <p:nvPr/>
        </p:nvPicPr>
        <p:blipFill>
          <a:blip r:embed="rId2" cstate="print"/>
          <a:srcRect/>
          <a:stretch>
            <a:fillRect/>
          </a:stretch>
        </p:blipFill>
        <p:spPr bwMode="auto">
          <a:xfrm>
            <a:off x="2743200" y="5018088"/>
            <a:ext cx="2333625" cy="1114425"/>
          </a:xfrm>
          <a:prstGeom prst="rect">
            <a:avLst/>
          </a:prstGeom>
          <a:noFill/>
          <a:ln w="9525">
            <a:noFill/>
            <a:miter lim="800000"/>
            <a:headEnd/>
            <a:tailEnd/>
          </a:ln>
        </p:spPr>
      </p:pic>
      <p:sp>
        <p:nvSpPr>
          <p:cNvPr id="26629" name="TextBox 4"/>
          <p:cNvSpPr txBox="1">
            <a:spLocks noChangeArrowheads="1"/>
          </p:cNvSpPr>
          <p:nvPr/>
        </p:nvSpPr>
        <p:spPr bwMode="auto">
          <a:xfrm>
            <a:off x="1447800" y="4648200"/>
            <a:ext cx="5784850" cy="369888"/>
          </a:xfrm>
          <a:prstGeom prst="rect">
            <a:avLst/>
          </a:prstGeom>
          <a:noFill/>
          <a:ln w="9525">
            <a:noFill/>
            <a:miter lim="800000"/>
            <a:headEnd/>
            <a:tailEnd/>
          </a:ln>
        </p:spPr>
        <p:txBody>
          <a:bodyPr wrap="none">
            <a:spAutoFit/>
          </a:bodyPr>
          <a:lstStyle/>
          <a:p>
            <a:r>
              <a:rPr lang="en-US"/>
              <a:t>tf-idf: Term Frequency – Inverse Document Frequency</a:t>
            </a:r>
          </a:p>
        </p:txBody>
      </p:sp>
      <p:cxnSp>
        <p:nvCxnSpPr>
          <p:cNvPr id="7" name="Straight Arrow Connector 6"/>
          <p:cNvCxnSpPr/>
          <p:nvPr/>
        </p:nvCxnSpPr>
        <p:spPr>
          <a:xfrm flipV="1">
            <a:off x="2667000" y="6096000"/>
            <a:ext cx="9906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a:spLocks noChangeArrowheads="1"/>
          </p:cNvSpPr>
          <p:nvPr/>
        </p:nvSpPr>
        <p:spPr bwMode="auto">
          <a:xfrm>
            <a:off x="381000" y="6411913"/>
            <a:ext cx="2438400" cy="369887"/>
          </a:xfrm>
          <a:prstGeom prst="rect">
            <a:avLst/>
          </a:prstGeom>
          <a:noFill/>
          <a:ln w="9525">
            <a:noFill/>
            <a:miter lim="800000"/>
            <a:headEnd/>
            <a:tailEnd/>
          </a:ln>
        </p:spPr>
        <p:txBody>
          <a:bodyPr>
            <a:spAutoFit/>
          </a:bodyPr>
          <a:lstStyle/>
          <a:p>
            <a:r>
              <a:rPr lang="en-US"/>
              <a:t># words in document</a:t>
            </a:r>
          </a:p>
        </p:txBody>
      </p:sp>
      <p:sp>
        <p:nvSpPr>
          <p:cNvPr id="10" name="TextBox 9"/>
          <p:cNvSpPr txBox="1">
            <a:spLocks noChangeArrowheads="1"/>
          </p:cNvSpPr>
          <p:nvPr/>
        </p:nvSpPr>
        <p:spPr bwMode="auto">
          <a:xfrm>
            <a:off x="533400" y="5257800"/>
            <a:ext cx="2343150" cy="646113"/>
          </a:xfrm>
          <a:prstGeom prst="rect">
            <a:avLst/>
          </a:prstGeom>
          <a:noFill/>
          <a:ln w="9525">
            <a:noFill/>
            <a:miter lim="800000"/>
            <a:headEnd/>
            <a:tailEnd/>
          </a:ln>
        </p:spPr>
        <p:txBody>
          <a:bodyPr>
            <a:spAutoFit/>
          </a:bodyPr>
          <a:lstStyle/>
          <a:p>
            <a:r>
              <a:rPr lang="en-US"/>
              <a:t># times word appears in document</a:t>
            </a:r>
          </a:p>
        </p:txBody>
      </p:sp>
      <p:cxnSp>
        <p:nvCxnSpPr>
          <p:cNvPr id="11" name="Straight Arrow Connector 10"/>
          <p:cNvCxnSpPr/>
          <p:nvPr/>
        </p:nvCxnSpPr>
        <p:spPr>
          <a:xfrm>
            <a:off x="2590800" y="5334000"/>
            <a:ext cx="990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a:spLocks noChangeArrowheads="1"/>
          </p:cNvSpPr>
          <p:nvPr/>
        </p:nvSpPr>
        <p:spPr bwMode="auto">
          <a:xfrm>
            <a:off x="5257800" y="5105400"/>
            <a:ext cx="2057400" cy="369888"/>
          </a:xfrm>
          <a:prstGeom prst="rect">
            <a:avLst/>
          </a:prstGeom>
          <a:noFill/>
          <a:ln w="9525">
            <a:noFill/>
            <a:miter lim="800000"/>
            <a:headEnd/>
            <a:tailEnd/>
          </a:ln>
        </p:spPr>
        <p:txBody>
          <a:bodyPr>
            <a:spAutoFit/>
          </a:bodyPr>
          <a:lstStyle/>
          <a:p>
            <a:r>
              <a:rPr lang="en-US"/>
              <a:t>#  documents</a:t>
            </a:r>
          </a:p>
        </p:txBody>
      </p:sp>
      <p:sp>
        <p:nvSpPr>
          <p:cNvPr id="14" name="TextBox 13"/>
          <p:cNvSpPr txBox="1">
            <a:spLocks noChangeArrowheads="1"/>
          </p:cNvSpPr>
          <p:nvPr/>
        </p:nvSpPr>
        <p:spPr bwMode="auto">
          <a:xfrm>
            <a:off x="5791200" y="5867400"/>
            <a:ext cx="2057400" cy="646113"/>
          </a:xfrm>
          <a:prstGeom prst="rect">
            <a:avLst/>
          </a:prstGeom>
          <a:noFill/>
          <a:ln w="9525">
            <a:noFill/>
            <a:miter lim="800000"/>
            <a:headEnd/>
            <a:tailEnd/>
          </a:ln>
        </p:spPr>
        <p:txBody>
          <a:bodyPr>
            <a:spAutoFit/>
          </a:bodyPr>
          <a:lstStyle/>
          <a:p>
            <a:r>
              <a:rPr lang="en-US"/>
              <a:t>#  documents that contain the word</a:t>
            </a:r>
          </a:p>
        </p:txBody>
      </p:sp>
      <p:cxnSp>
        <p:nvCxnSpPr>
          <p:cNvPr id="15" name="Straight Arrow Connector 14"/>
          <p:cNvCxnSpPr/>
          <p:nvPr/>
        </p:nvCxnSpPr>
        <p:spPr>
          <a:xfrm rot="10800000">
            <a:off x="4876800" y="5410200"/>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1"/>
          </p:cNvCxnSpPr>
          <p:nvPr/>
        </p:nvCxnSpPr>
        <p:spPr>
          <a:xfrm rot="10800000">
            <a:off x="4876800" y="5943600"/>
            <a:ext cx="914400" cy="247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2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8" grpId="0"/>
      <p:bldP spid="10"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Recognition with K-tree</a:t>
            </a:r>
          </a:p>
        </p:txBody>
      </p:sp>
      <p:sp>
        <p:nvSpPr>
          <p:cNvPr id="24579" name="Content Placeholder 2"/>
          <p:cNvSpPr>
            <a:spLocks noGrp="1"/>
          </p:cNvSpPr>
          <p:nvPr>
            <p:ph idx="1"/>
          </p:nvPr>
        </p:nvSpPr>
        <p:spPr/>
        <p:txBody>
          <a:bodyPr/>
          <a:lstStyle/>
          <a:p>
            <a:pPr>
              <a:buFont typeface="Arial" charset="0"/>
              <a:buNone/>
            </a:pPr>
            <a:endParaRPr lang="en-US" smtClean="0"/>
          </a:p>
          <a:p>
            <a:pPr>
              <a:buFont typeface="Arial" charset="0"/>
              <a:buNone/>
            </a:pPr>
            <a:endParaRPr lang="en-US" smtClean="0"/>
          </a:p>
          <a:p>
            <a:pPr>
              <a:buFont typeface="Arial" charset="0"/>
              <a:buNone/>
            </a:pPr>
            <a:r>
              <a:rPr lang="en-US" smtClean="0"/>
              <a:t>	</a:t>
            </a:r>
          </a:p>
        </p:txBody>
      </p:sp>
      <p:sp>
        <p:nvSpPr>
          <p:cNvPr id="24580" name="TextBox 3"/>
          <p:cNvSpPr txBox="1">
            <a:spLocks noChangeArrowheads="1"/>
          </p:cNvSpPr>
          <p:nvPr/>
        </p:nvSpPr>
        <p:spPr bwMode="auto">
          <a:xfrm>
            <a:off x="685800" y="6324600"/>
            <a:ext cx="4878388" cy="369888"/>
          </a:xfrm>
          <a:prstGeom prst="rect">
            <a:avLst/>
          </a:prstGeom>
          <a:noFill/>
          <a:ln w="9525">
            <a:noFill/>
            <a:miter lim="800000"/>
            <a:headEnd/>
            <a:tailEnd/>
          </a:ln>
        </p:spPr>
        <p:txBody>
          <a:bodyPr wrap="none">
            <a:spAutoFit/>
          </a:bodyPr>
          <a:lstStyle/>
          <a:p>
            <a:r>
              <a:rPr lang="en-US"/>
              <a:t>Following slides by David Nister (CVPR 2006)</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4"/>
          <p:cNvSpPr>
            <a:spLocks noChangeArrowheads="1"/>
          </p:cNvSpPr>
          <p:nvPr/>
        </p:nvSpPr>
        <p:spPr bwMode="auto">
          <a:xfrm>
            <a:off x="5029200" y="1577975"/>
            <a:ext cx="3733800" cy="3124200"/>
          </a:xfrm>
          <a:prstGeom prst="rect">
            <a:avLst/>
          </a:prstGeom>
          <a:noFill/>
          <a:ln w="9525">
            <a:solidFill>
              <a:schemeClr val="tx1"/>
            </a:solidFill>
            <a:miter lim="800000"/>
            <a:headEnd/>
            <a:tailEnd/>
          </a:ln>
        </p:spPr>
        <p:txBody>
          <a:bodyPr wrap="none" anchor="ctr"/>
          <a:lstStyle/>
          <a:p>
            <a:endParaRPr lang="en-US"/>
          </a:p>
        </p:txBody>
      </p:sp>
      <p:pic>
        <p:nvPicPr>
          <p:cNvPr id="12377" name="Picture 89" descr="115_1542"/>
          <p:cNvPicPr>
            <a:picLocks noChangeAspect="1" noChangeArrowheads="1"/>
          </p:cNvPicPr>
          <p:nvPr/>
        </p:nvPicPr>
        <p:blipFill>
          <a:blip r:embed="rId3" cstate="print"/>
          <a:srcRect/>
          <a:stretch>
            <a:fillRect/>
          </a:stretch>
        </p:blipFill>
        <p:spPr bwMode="auto">
          <a:xfrm>
            <a:off x="457200" y="1577975"/>
            <a:ext cx="4191000" cy="3146425"/>
          </a:xfrm>
          <a:prstGeom prst="rect">
            <a:avLst/>
          </a:prstGeom>
          <a:noFill/>
          <a:ln w="9525">
            <a:noFill/>
            <a:miter lim="800000"/>
            <a:headEnd/>
            <a:tailEnd/>
          </a:ln>
        </p:spPr>
      </p:pic>
      <p:grpSp>
        <p:nvGrpSpPr>
          <p:cNvPr id="2" name="Group 240"/>
          <p:cNvGrpSpPr>
            <a:grpSpLocks/>
          </p:cNvGrpSpPr>
          <p:nvPr/>
        </p:nvGrpSpPr>
        <p:grpSpPr bwMode="auto">
          <a:xfrm>
            <a:off x="1123950" y="1912938"/>
            <a:ext cx="3143250" cy="2546350"/>
            <a:chOff x="708" y="499"/>
            <a:chExt cx="1980" cy="1604"/>
          </a:xfrm>
        </p:grpSpPr>
        <p:sp>
          <p:nvSpPr>
            <p:cNvPr id="25663" name="Oval 93"/>
            <p:cNvSpPr>
              <a:spLocks noChangeArrowheads="1"/>
            </p:cNvSpPr>
            <p:nvPr/>
          </p:nvSpPr>
          <p:spPr bwMode="auto">
            <a:xfrm rot="613854">
              <a:off x="1265" y="1805"/>
              <a:ext cx="144" cy="288"/>
            </a:xfrm>
            <a:prstGeom prst="ellipse">
              <a:avLst/>
            </a:prstGeom>
            <a:noFill/>
            <a:ln w="38100">
              <a:solidFill>
                <a:schemeClr val="bg1"/>
              </a:solidFill>
              <a:round/>
              <a:headEnd/>
              <a:tailEnd/>
            </a:ln>
          </p:spPr>
          <p:txBody>
            <a:bodyPr wrap="none" anchor="ctr"/>
            <a:lstStyle/>
            <a:p>
              <a:endParaRPr lang="en-US"/>
            </a:p>
          </p:txBody>
        </p:sp>
        <p:sp>
          <p:nvSpPr>
            <p:cNvPr id="25664" name="Oval 95"/>
            <p:cNvSpPr>
              <a:spLocks noChangeArrowheads="1"/>
            </p:cNvSpPr>
            <p:nvPr/>
          </p:nvSpPr>
          <p:spPr bwMode="auto">
            <a:xfrm>
              <a:off x="864" y="1037"/>
              <a:ext cx="768" cy="528"/>
            </a:xfrm>
            <a:prstGeom prst="ellipse">
              <a:avLst/>
            </a:prstGeom>
            <a:noFill/>
            <a:ln w="38100">
              <a:solidFill>
                <a:schemeClr val="bg1"/>
              </a:solidFill>
              <a:round/>
              <a:headEnd/>
              <a:tailEnd/>
            </a:ln>
          </p:spPr>
          <p:txBody>
            <a:bodyPr wrap="none" anchor="ctr"/>
            <a:lstStyle/>
            <a:p>
              <a:endParaRPr lang="en-US"/>
            </a:p>
          </p:txBody>
        </p:sp>
        <p:sp>
          <p:nvSpPr>
            <p:cNvPr id="25665" name="Oval 96"/>
            <p:cNvSpPr>
              <a:spLocks noChangeArrowheads="1"/>
            </p:cNvSpPr>
            <p:nvPr/>
          </p:nvSpPr>
          <p:spPr bwMode="auto">
            <a:xfrm rot="-1606730">
              <a:off x="2016" y="1701"/>
              <a:ext cx="144" cy="288"/>
            </a:xfrm>
            <a:prstGeom prst="ellipse">
              <a:avLst/>
            </a:prstGeom>
            <a:noFill/>
            <a:ln w="38100">
              <a:solidFill>
                <a:schemeClr val="bg1"/>
              </a:solidFill>
              <a:round/>
              <a:headEnd/>
              <a:tailEnd/>
            </a:ln>
          </p:spPr>
          <p:txBody>
            <a:bodyPr wrap="none" anchor="ctr"/>
            <a:lstStyle/>
            <a:p>
              <a:endParaRPr lang="en-US"/>
            </a:p>
          </p:txBody>
        </p:sp>
        <p:sp>
          <p:nvSpPr>
            <p:cNvPr id="25666" name="Oval 97"/>
            <p:cNvSpPr>
              <a:spLocks noChangeArrowheads="1"/>
            </p:cNvSpPr>
            <p:nvPr/>
          </p:nvSpPr>
          <p:spPr bwMode="auto">
            <a:xfrm>
              <a:off x="1668" y="500"/>
              <a:ext cx="144" cy="288"/>
            </a:xfrm>
            <a:prstGeom prst="ellipse">
              <a:avLst/>
            </a:prstGeom>
            <a:noFill/>
            <a:ln w="38100">
              <a:solidFill>
                <a:schemeClr val="bg1"/>
              </a:solidFill>
              <a:round/>
              <a:headEnd/>
              <a:tailEnd/>
            </a:ln>
          </p:spPr>
          <p:txBody>
            <a:bodyPr wrap="none" anchor="ctr"/>
            <a:lstStyle/>
            <a:p>
              <a:endParaRPr lang="en-US"/>
            </a:p>
          </p:txBody>
        </p:sp>
        <p:sp>
          <p:nvSpPr>
            <p:cNvPr id="25667" name="Oval 98"/>
            <p:cNvSpPr>
              <a:spLocks noChangeArrowheads="1"/>
            </p:cNvSpPr>
            <p:nvPr/>
          </p:nvSpPr>
          <p:spPr bwMode="auto">
            <a:xfrm rot="613854">
              <a:off x="1448" y="1867"/>
              <a:ext cx="184" cy="189"/>
            </a:xfrm>
            <a:prstGeom prst="ellipse">
              <a:avLst/>
            </a:prstGeom>
            <a:noFill/>
            <a:ln w="38100">
              <a:solidFill>
                <a:schemeClr val="bg1"/>
              </a:solidFill>
              <a:round/>
              <a:headEnd/>
              <a:tailEnd/>
            </a:ln>
          </p:spPr>
          <p:txBody>
            <a:bodyPr wrap="none" anchor="ctr"/>
            <a:lstStyle/>
            <a:p>
              <a:endParaRPr lang="en-US"/>
            </a:p>
          </p:txBody>
        </p:sp>
        <p:sp>
          <p:nvSpPr>
            <p:cNvPr id="25668" name="Oval 99"/>
            <p:cNvSpPr>
              <a:spLocks noChangeArrowheads="1"/>
            </p:cNvSpPr>
            <p:nvPr/>
          </p:nvSpPr>
          <p:spPr bwMode="auto">
            <a:xfrm rot="2358062">
              <a:off x="917" y="1644"/>
              <a:ext cx="144" cy="288"/>
            </a:xfrm>
            <a:prstGeom prst="ellipse">
              <a:avLst/>
            </a:prstGeom>
            <a:noFill/>
            <a:ln w="38100">
              <a:solidFill>
                <a:schemeClr val="bg1"/>
              </a:solidFill>
              <a:round/>
              <a:headEnd/>
              <a:tailEnd/>
            </a:ln>
          </p:spPr>
          <p:txBody>
            <a:bodyPr wrap="none" anchor="ctr"/>
            <a:lstStyle/>
            <a:p>
              <a:endParaRPr lang="en-US"/>
            </a:p>
          </p:txBody>
        </p:sp>
        <p:sp>
          <p:nvSpPr>
            <p:cNvPr id="25669" name="Oval 100"/>
            <p:cNvSpPr>
              <a:spLocks noChangeArrowheads="1"/>
            </p:cNvSpPr>
            <p:nvPr/>
          </p:nvSpPr>
          <p:spPr bwMode="auto">
            <a:xfrm flipH="1">
              <a:off x="2385" y="1229"/>
              <a:ext cx="288" cy="144"/>
            </a:xfrm>
            <a:prstGeom prst="ellipse">
              <a:avLst/>
            </a:prstGeom>
            <a:noFill/>
            <a:ln w="38100">
              <a:solidFill>
                <a:schemeClr val="bg1"/>
              </a:solidFill>
              <a:round/>
              <a:headEnd/>
              <a:tailEnd/>
            </a:ln>
          </p:spPr>
          <p:txBody>
            <a:bodyPr wrap="none" anchor="ctr"/>
            <a:lstStyle/>
            <a:p>
              <a:endParaRPr lang="en-US"/>
            </a:p>
          </p:txBody>
        </p:sp>
        <p:sp>
          <p:nvSpPr>
            <p:cNvPr id="25670" name="Oval 101"/>
            <p:cNvSpPr>
              <a:spLocks noChangeArrowheads="1"/>
            </p:cNvSpPr>
            <p:nvPr/>
          </p:nvSpPr>
          <p:spPr bwMode="auto">
            <a:xfrm rot="1176257">
              <a:off x="1152" y="1776"/>
              <a:ext cx="144" cy="288"/>
            </a:xfrm>
            <a:prstGeom prst="ellipse">
              <a:avLst/>
            </a:prstGeom>
            <a:noFill/>
            <a:ln w="38100">
              <a:solidFill>
                <a:schemeClr val="bg1"/>
              </a:solidFill>
              <a:round/>
              <a:headEnd/>
              <a:tailEnd/>
            </a:ln>
          </p:spPr>
          <p:txBody>
            <a:bodyPr wrap="none" anchor="ctr"/>
            <a:lstStyle/>
            <a:p>
              <a:endParaRPr lang="en-US"/>
            </a:p>
          </p:txBody>
        </p:sp>
        <p:sp>
          <p:nvSpPr>
            <p:cNvPr id="25671" name="Oval 102"/>
            <p:cNvSpPr>
              <a:spLocks noChangeArrowheads="1"/>
            </p:cNvSpPr>
            <p:nvPr/>
          </p:nvSpPr>
          <p:spPr bwMode="auto">
            <a:xfrm rot="613854">
              <a:off x="1839" y="499"/>
              <a:ext cx="144" cy="288"/>
            </a:xfrm>
            <a:prstGeom prst="ellipse">
              <a:avLst/>
            </a:prstGeom>
            <a:noFill/>
            <a:ln w="38100">
              <a:solidFill>
                <a:schemeClr val="bg1"/>
              </a:solidFill>
              <a:round/>
              <a:headEnd/>
              <a:tailEnd/>
            </a:ln>
          </p:spPr>
          <p:txBody>
            <a:bodyPr wrap="none" anchor="ctr"/>
            <a:lstStyle/>
            <a:p>
              <a:endParaRPr lang="en-US"/>
            </a:p>
          </p:txBody>
        </p:sp>
        <p:sp>
          <p:nvSpPr>
            <p:cNvPr id="25672" name="Oval 103"/>
            <p:cNvSpPr>
              <a:spLocks noChangeArrowheads="1"/>
            </p:cNvSpPr>
            <p:nvPr/>
          </p:nvSpPr>
          <p:spPr bwMode="auto">
            <a:xfrm>
              <a:off x="1577" y="686"/>
              <a:ext cx="336" cy="1104"/>
            </a:xfrm>
            <a:prstGeom prst="ellipse">
              <a:avLst/>
            </a:prstGeom>
            <a:noFill/>
            <a:ln w="38100">
              <a:solidFill>
                <a:schemeClr val="bg1"/>
              </a:solidFill>
              <a:round/>
              <a:headEnd/>
              <a:tailEnd/>
            </a:ln>
          </p:spPr>
          <p:txBody>
            <a:bodyPr wrap="none" anchor="ctr"/>
            <a:lstStyle/>
            <a:p>
              <a:endParaRPr lang="en-US"/>
            </a:p>
          </p:txBody>
        </p:sp>
        <p:sp>
          <p:nvSpPr>
            <p:cNvPr id="25673" name="Oval 104"/>
            <p:cNvSpPr>
              <a:spLocks noChangeArrowheads="1"/>
            </p:cNvSpPr>
            <p:nvPr/>
          </p:nvSpPr>
          <p:spPr bwMode="auto">
            <a:xfrm rot="-1855333">
              <a:off x="974" y="816"/>
              <a:ext cx="121" cy="234"/>
            </a:xfrm>
            <a:prstGeom prst="ellipse">
              <a:avLst/>
            </a:prstGeom>
            <a:noFill/>
            <a:ln w="38100">
              <a:solidFill>
                <a:schemeClr val="bg1"/>
              </a:solidFill>
              <a:round/>
              <a:headEnd/>
              <a:tailEnd/>
            </a:ln>
          </p:spPr>
          <p:txBody>
            <a:bodyPr wrap="none" anchor="ctr"/>
            <a:lstStyle/>
            <a:p>
              <a:endParaRPr lang="en-US"/>
            </a:p>
          </p:txBody>
        </p:sp>
        <p:sp>
          <p:nvSpPr>
            <p:cNvPr id="25674" name="Oval 223"/>
            <p:cNvSpPr>
              <a:spLocks noChangeArrowheads="1"/>
            </p:cNvSpPr>
            <p:nvPr/>
          </p:nvSpPr>
          <p:spPr bwMode="auto">
            <a:xfrm rot="2771294">
              <a:off x="2309" y="681"/>
              <a:ext cx="144" cy="288"/>
            </a:xfrm>
            <a:prstGeom prst="ellipse">
              <a:avLst/>
            </a:prstGeom>
            <a:noFill/>
            <a:ln w="38100">
              <a:solidFill>
                <a:schemeClr val="bg1"/>
              </a:solidFill>
              <a:round/>
              <a:headEnd/>
              <a:tailEnd/>
            </a:ln>
          </p:spPr>
          <p:txBody>
            <a:bodyPr wrap="none" anchor="ctr"/>
            <a:lstStyle/>
            <a:p>
              <a:endParaRPr lang="en-US"/>
            </a:p>
          </p:txBody>
        </p:sp>
        <p:sp>
          <p:nvSpPr>
            <p:cNvPr id="25675" name="Oval 224"/>
            <p:cNvSpPr>
              <a:spLocks noChangeArrowheads="1"/>
            </p:cNvSpPr>
            <p:nvPr/>
          </p:nvSpPr>
          <p:spPr bwMode="auto">
            <a:xfrm rot="2771294">
              <a:off x="799" y="1504"/>
              <a:ext cx="144" cy="288"/>
            </a:xfrm>
            <a:prstGeom prst="ellipse">
              <a:avLst/>
            </a:prstGeom>
            <a:noFill/>
            <a:ln w="38100">
              <a:solidFill>
                <a:schemeClr val="bg1"/>
              </a:solidFill>
              <a:round/>
              <a:headEnd/>
              <a:tailEnd/>
            </a:ln>
          </p:spPr>
          <p:txBody>
            <a:bodyPr wrap="none" anchor="ctr"/>
            <a:lstStyle/>
            <a:p>
              <a:endParaRPr lang="en-US"/>
            </a:p>
          </p:txBody>
        </p:sp>
        <p:sp>
          <p:nvSpPr>
            <p:cNvPr id="25676" name="Oval 225"/>
            <p:cNvSpPr>
              <a:spLocks noChangeArrowheads="1"/>
            </p:cNvSpPr>
            <p:nvPr/>
          </p:nvSpPr>
          <p:spPr bwMode="auto">
            <a:xfrm rot="18828706" flipH="1">
              <a:off x="2198" y="1536"/>
              <a:ext cx="226" cy="288"/>
            </a:xfrm>
            <a:prstGeom prst="ellipse">
              <a:avLst/>
            </a:prstGeom>
            <a:noFill/>
            <a:ln w="38100">
              <a:solidFill>
                <a:schemeClr val="bg1"/>
              </a:solidFill>
              <a:round/>
              <a:headEnd/>
              <a:tailEnd/>
            </a:ln>
          </p:spPr>
          <p:txBody>
            <a:bodyPr wrap="none" anchor="ctr"/>
            <a:lstStyle/>
            <a:p>
              <a:endParaRPr lang="en-US"/>
            </a:p>
          </p:txBody>
        </p:sp>
        <p:sp>
          <p:nvSpPr>
            <p:cNvPr id="25677" name="Oval 226"/>
            <p:cNvSpPr>
              <a:spLocks noChangeArrowheads="1"/>
            </p:cNvSpPr>
            <p:nvPr/>
          </p:nvSpPr>
          <p:spPr bwMode="auto">
            <a:xfrm rot="3765951">
              <a:off x="2405" y="777"/>
              <a:ext cx="144" cy="288"/>
            </a:xfrm>
            <a:prstGeom prst="ellipse">
              <a:avLst/>
            </a:prstGeom>
            <a:noFill/>
            <a:ln w="38100">
              <a:solidFill>
                <a:schemeClr val="bg1"/>
              </a:solidFill>
              <a:round/>
              <a:headEnd/>
              <a:tailEnd/>
            </a:ln>
          </p:spPr>
          <p:txBody>
            <a:bodyPr wrap="none" anchor="ctr"/>
            <a:lstStyle/>
            <a:p>
              <a:endParaRPr lang="en-US"/>
            </a:p>
          </p:txBody>
        </p:sp>
        <p:sp>
          <p:nvSpPr>
            <p:cNvPr id="25678" name="Oval 227"/>
            <p:cNvSpPr>
              <a:spLocks noChangeArrowheads="1"/>
            </p:cNvSpPr>
            <p:nvPr/>
          </p:nvSpPr>
          <p:spPr bwMode="auto">
            <a:xfrm rot="18828706" flipH="1">
              <a:off x="900" y="907"/>
              <a:ext cx="144" cy="288"/>
            </a:xfrm>
            <a:prstGeom prst="ellipse">
              <a:avLst/>
            </a:prstGeom>
            <a:noFill/>
            <a:ln w="38100">
              <a:solidFill>
                <a:schemeClr val="bg1"/>
              </a:solidFill>
              <a:round/>
              <a:headEnd/>
              <a:tailEnd/>
            </a:ln>
          </p:spPr>
          <p:txBody>
            <a:bodyPr wrap="none" anchor="ctr"/>
            <a:lstStyle/>
            <a:p>
              <a:endParaRPr lang="en-US"/>
            </a:p>
          </p:txBody>
        </p:sp>
        <p:sp>
          <p:nvSpPr>
            <p:cNvPr id="25679" name="Oval 228"/>
            <p:cNvSpPr>
              <a:spLocks noChangeArrowheads="1"/>
            </p:cNvSpPr>
            <p:nvPr/>
          </p:nvSpPr>
          <p:spPr bwMode="auto">
            <a:xfrm rot="1635042">
              <a:off x="1010" y="1715"/>
              <a:ext cx="144" cy="288"/>
            </a:xfrm>
            <a:prstGeom prst="ellipse">
              <a:avLst/>
            </a:prstGeom>
            <a:noFill/>
            <a:ln w="38100">
              <a:solidFill>
                <a:schemeClr val="bg1"/>
              </a:solidFill>
              <a:round/>
              <a:headEnd/>
              <a:tailEnd/>
            </a:ln>
          </p:spPr>
          <p:txBody>
            <a:bodyPr wrap="none" anchor="ctr"/>
            <a:lstStyle/>
            <a:p>
              <a:endParaRPr lang="en-US"/>
            </a:p>
          </p:txBody>
        </p:sp>
        <p:sp>
          <p:nvSpPr>
            <p:cNvPr id="25680" name="Oval 229"/>
            <p:cNvSpPr>
              <a:spLocks noChangeArrowheads="1"/>
            </p:cNvSpPr>
            <p:nvPr/>
          </p:nvSpPr>
          <p:spPr bwMode="auto">
            <a:xfrm rot="-215175">
              <a:off x="1968" y="886"/>
              <a:ext cx="192" cy="658"/>
            </a:xfrm>
            <a:prstGeom prst="ellipse">
              <a:avLst/>
            </a:prstGeom>
            <a:noFill/>
            <a:ln w="38100">
              <a:solidFill>
                <a:schemeClr val="bg1"/>
              </a:solidFill>
              <a:round/>
              <a:headEnd/>
              <a:tailEnd/>
            </a:ln>
          </p:spPr>
          <p:txBody>
            <a:bodyPr wrap="none" anchor="ctr"/>
            <a:lstStyle/>
            <a:p>
              <a:endParaRPr lang="en-US"/>
            </a:p>
          </p:txBody>
        </p:sp>
        <p:sp>
          <p:nvSpPr>
            <p:cNvPr id="25681" name="Oval 230"/>
            <p:cNvSpPr>
              <a:spLocks noChangeArrowheads="1"/>
            </p:cNvSpPr>
            <p:nvPr/>
          </p:nvSpPr>
          <p:spPr bwMode="auto">
            <a:xfrm rot="-1140700">
              <a:off x="1783" y="1777"/>
              <a:ext cx="178" cy="288"/>
            </a:xfrm>
            <a:prstGeom prst="ellipse">
              <a:avLst/>
            </a:prstGeom>
            <a:noFill/>
            <a:ln w="38100">
              <a:solidFill>
                <a:schemeClr val="bg1"/>
              </a:solidFill>
              <a:round/>
              <a:headEnd/>
              <a:tailEnd/>
            </a:ln>
          </p:spPr>
          <p:txBody>
            <a:bodyPr wrap="none" anchor="ctr"/>
            <a:lstStyle/>
            <a:p>
              <a:endParaRPr lang="en-US"/>
            </a:p>
          </p:txBody>
        </p:sp>
        <p:sp>
          <p:nvSpPr>
            <p:cNvPr id="25682" name="Oval 231"/>
            <p:cNvSpPr>
              <a:spLocks noChangeArrowheads="1"/>
            </p:cNvSpPr>
            <p:nvPr/>
          </p:nvSpPr>
          <p:spPr bwMode="auto">
            <a:xfrm rot="-1140700">
              <a:off x="1670" y="1815"/>
              <a:ext cx="178" cy="288"/>
            </a:xfrm>
            <a:prstGeom prst="ellipse">
              <a:avLst/>
            </a:prstGeom>
            <a:noFill/>
            <a:ln w="38100">
              <a:solidFill>
                <a:schemeClr val="bg1"/>
              </a:solidFill>
              <a:round/>
              <a:headEnd/>
              <a:tailEnd/>
            </a:ln>
          </p:spPr>
          <p:txBody>
            <a:bodyPr wrap="none" anchor="ctr"/>
            <a:lstStyle/>
            <a:p>
              <a:endParaRPr lang="en-US"/>
            </a:p>
          </p:txBody>
        </p:sp>
        <p:sp>
          <p:nvSpPr>
            <p:cNvPr id="25683" name="Oval 232"/>
            <p:cNvSpPr>
              <a:spLocks noChangeArrowheads="1"/>
            </p:cNvSpPr>
            <p:nvPr/>
          </p:nvSpPr>
          <p:spPr bwMode="auto">
            <a:xfrm rot="-1140700">
              <a:off x="1246" y="665"/>
              <a:ext cx="138" cy="192"/>
            </a:xfrm>
            <a:prstGeom prst="ellipse">
              <a:avLst/>
            </a:prstGeom>
            <a:noFill/>
            <a:ln w="38100">
              <a:solidFill>
                <a:schemeClr val="bg1"/>
              </a:solidFill>
              <a:round/>
              <a:headEnd/>
              <a:tailEnd/>
            </a:ln>
          </p:spPr>
          <p:txBody>
            <a:bodyPr wrap="none" anchor="ctr"/>
            <a:lstStyle/>
            <a:p>
              <a:endParaRPr lang="en-US"/>
            </a:p>
          </p:txBody>
        </p:sp>
        <p:sp>
          <p:nvSpPr>
            <p:cNvPr id="25684" name="Oval 233"/>
            <p:cNvSpPr>
              <a:spLocks noChangeArrowheads="1"/>
            </p:cNvSpPr>
            <p:nvPr/>
          </p:nvSpPr>
          <p:spPr bwMode="auto">
            <a:xfrm rot="-1140700">
              <a:off x="2031" y="586"/>
              <a:ext cx="192" cy="189"/>
            </a:xfrm>
            <a:prstGeom prst="ellipse">
              <a:avLst/>
            </a:prstGeom>
            <a:noFill/>
            <a:ln w="38100">
              <a:solidFill>
                <a:schemeClr val="bg1"/>
              </a:solidFill>
              <a:round/>
              <a:headEnd/>
              <a:tailEnd/>
            </a:ln>
          </p:spPr>
          <p:txBody>
            <a:bodyPr wrap="none" anchor="ctr"/>
            <a:lstStyle/>
            <a:p>
              <a:endParaRPr lang="en-US"/>
            </a:p>
          </p:txBody>
        </p:sp>
        <p:sp>
          <p:nvSpPr>
            <p:cNvPr id="25685" name="Oval 234"/>
            <p:cNvSpPr>
              <a:spLocks noChangeArrowheads="1"/>
            </p:cNvSpPr>
            <p:nvPr/>
          </p:nvSpPr>
          <p:spPr bwMode="auto">
            <a:xfrm rot="-3299226">
              <a:off x="2352" y="1421"/>
              <a:ext cx="178" cy="288"/>
            </a:xfrm>
            <a:prstGeom prst="ellipse">
              <a:avLst/>
            </a:prstGeom>
            <a:noFill/>
            <a:ln w="38100">
              <a:solidFill>
                <a:schemeClr val="bg1"/>
              </a:solidFill>
              <a:round/>
              <a:headEnd/>
              <a:tailEnd/>
            </a:ln>
          </p:spPr>
          <p:txBody>
            <a:bodyPr wrap="none" anchor="ctr"/>
            <a:lstStyle/>
            <a:p>
              <a:endParaRPr lang="en-US"/>
            </a:p>
          </p:txBody>
        </p:sp>
        <p:sp>
          <p:nvSpPr>
            <p:cNvPr id="25686" name="Oval 236"/>
            <p:cNvSpPr>
              <a:spLocks noChangeArrowheads="1"/>
            </p:cNvSpPr>
            <p:nvPr/>
          </p:nvSpPr>
          <p:spPr bwMode="auto">
            <a:xfrm rot="-3299226">
              <a:off x="2398" y="1315"/>
              <a:ext cx="178" cy="288"/>
            </a:xfrm>
            <a:prstGeom prst="ellipse">
              <a:avLst/>
            </a:prstGeom>
            <a:noFill/>
            <a:ln w="38100">
              <a:solidFill>
                <a:schemeClr val="bg1"/>
              </a:solidFill>
              <a:round/>
              <a:headEnd/>
              <a:tailEnd/>
            </a:ln>
          </p:spPr>
          <p:txBody>
            <a:bodyPr wrap="none" anchor="ctr"/>
            <a:lstStyle/>
            <a:p>
              <a:endParaRPr lang="en-US"/>
            </a:p>
          </p:txBody>
        </p:sp>
        <p:sp>
          <p:nvSpPr>
            <p:cNvPr id="25687" name="Oval 237"/>
            <p:cNvSpPr>
              <a:spLocks noChangeArrowheads="1"/>
            </p:cNvSpPr>
            <p:nvPr/>
          </p:nvSpPr>
          <p:spPr bwMode="auto">
            <a:xfrm flipH="1">
              <a:off x="2400" y="1028"/>
              <a:ext cx="288" cy="186"/>
            </a:xfrm>
            <a:prstGeom prst="ellipse">
              <a:avLst/>
            </a:prstGeom>
            <a:noFill/>
            <a:ln w="38100">
              <a:solidFill>
                <a:schemeClr val="bg1"/>
              </a:solidFill>
              <a:round/>
              <a:headEnd/>
              <a:tailEnd/>
            </a:ln>
          </p:spPr>
          <p:txBody>
            <a:bodyPr wrap="none" anchor="ctr"/>
            <a:lstStyle/>
            <a:p>
              <a:endParaRPr lang="en-US"/>
            </a:p>
          </p:txBody>
        </p:sp>
        <p:sp>
          <p:nvSpPr>
            <p:cNvPr id="25688" name="Oval 238"/>
            <p:cNvSpPr>
              <a:spLocks noChangeArrowheads="1"/>
            </p:cNvSpPr>
            <p:nvPr/>
          </p:nvSpPr>
          <p:spPr bwMode="auto">
            <a:xfrm flipH="1">
              <a:off x="708" y="1348"/>
              <a:ext cx="187" cy="188"/>
            </a:xfrm>
            <a:prstGeom prst="ellipse">
              <a:avLst/>
            </a:prstGeom>
            <a:noFill/>
            <a:ln w="38100">
              <a:solidFill>
                <a:schemeClr val="bg1"/>
              </a:solidFill>
              <a:round/>
              <a:headEnd/>
              <a:tailEnd/>
            </a:ln>
          </p:spPr>
          <p:txBody>
            <a:bodyPr wrap="none" anchor="ctr"/>
            <a:lstStyle/>
            <a:p>
              <a:endParaRPr lang="en-US"/>
            </a:p>
          </p:txBody>
        </p:sp>
        <p:sp>
          <p:nvSpPr>
            <p:cNvPr id="25689" name="Oval 239"/>
            <p:cNvSpPr>
              <a:spLocks noChangeArrowheads="1"/>
            </p:cNvSpPr>
            <p:nvPr/>
          </p:nvSpPr>
          <p:spPr bwMode="auto">
            <a:xfrm rot="613854">
              <a:off x="1465" y="581"/>
              <a:ext cx="184" cy="189"/>
            </a:xfrm>
            <a:prstGeom prst="ellipse">
              <a:avLst/>
            </a:prstGeom>
            <a:noFill/>
            <a:ln w="38100">
              <a:solidFill>
                <a:schemeClr val="bg1"/>
              </a:solidFill>
              <a:round/>
              <a:headEnd/>
              <a:tailEnd/>
            </a:ln>
          </p:spPr>
          <p:txBody>
            <a:bodyPr wrap="none" anchor="ctr"/>
            <a:lstStyle/>
            <a:p>
              <a:endParaRPr lang="en-US"/>
            </a:p>
          </p:txBody>
        </p:sp>
      </p:grpSp>
      <p:grpSp>
        <p:nvGrpSpPr>
          <p:cNvPr id="3" name="Group 273"/>
          <p:cNvGrpSpPr>
            <a:grpSpLocks/>
          </p:cNvGrpSpPr>
          <p:nvPr/>
        </p:nvGrpSpPr>
        <p:grpSpPr bwMode="auto">
          <a:xfrm>
            <a:off x="5562600" y="1958975"/>
            <a:ext cx="3011488" cy="2671763"/>
            <a:chOff x="3504" y="525"/>
            <a:chExt cx="1897" cy="1683"/>
          </a:xfrm>
        </p:grpSpPr>
        <p:sp>
          <p:nvSpPr>
            <p:cNvPr id="25634" name="Oval 107"/>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35" name="Oval 109"/>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36" name="Oval 115"/>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37" name="Oval 118"/>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38" name="Oval 126"/>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39" name="Oval 127"/>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40" name="Oval 129"/>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41" name="Oval 131"/>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42" name="Oval 132"/>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43" name="Oval 134"/>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44" name="Oval 139"/>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45" name="Oval 142"/>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46" name="Oval 146"/>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47" name="Oval 148"/>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48" name="Oval 149"/>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49" name="Oval 156"/>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50" name="Oval 159"/>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51" name="Oval 163"/>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52" name="Oval 170"/>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53" name="Oval 182"/>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54" name="Oval 183"/>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55" name="Oval 184"/>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56" name="Oval 185"/>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57" name="Oval 190"/>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58" name="Oval 198"/>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59" name="Oval 205"/>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60" name="Oval 209"/>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5661" name="Oval 211"/>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5662" name="Oval 212"/>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4" name="Group 275"/>
          <p:cNvGrpSpPr>
            <a:grpSpLocks/>
          </p:cNvGrpSpPr>
          <p:nvPr/>
        </p:nvGrpSpPr>
        <p:grpSpPr bwMode="auto">
          <a:xfrm>
            <a:off x="1219200" y="1970088"/>
            <a:ext cx="7304088" cy="2655887"/>
            <a:chOff x="768" y="535"/>
            <a:chExt cx="4601" cy="1673"/>
          </a:xfrm>
        </p:grpSpPr>
        <p:sp>
          <p:nvSpPr>
            <p:cNvPr id="25607" name="Line 105"/>
            <p:cNvSpPr>
              <a:spLocks noChangeShapeType="1"/>
            </p:cNvSpPr>
            <p:nvPr/>
          </p:nvSpPr>
          <p:spPr bwMode="auto">
            <a:xfrm>
              <a:off x="2112" y="1824"/>
              <a:ext cx="1968" cy="240"/>
            </a:xfrm>
            <a:prstGeom prst="line">
              <a:avLst/>
            </a:prstGeom>
            <a:noFill/>
            <a:ln w="38100">
              <a:solidFill>
                <a:srgbClr val="800080"/>
              </a:solidFill>
              <a:round/>
              <a:headEnd/>
              <a:tailEnd type="triangle" w="med" len="med"/>
            </a:ln>
          </p:spPr>
          <p:txBody>
            <a:bodyPr/>
            <a:lstStyle/>
            <a:p>
              <a:endParaRPr lang="en-US"/>
            </a:p>
          </p:txBody>
        </p:sp>
        <p:sp>
          <p:nvSpPr>
            <p:cNvPr id="25608" name="Line 241"/>
            <p:cNvSpPr>
              <a:spLocks noChangeShapeType="1"/>
            </p:cNvSpPr>
            <p:nvPr/>
          </p:nvSpPr>
          <p:spPr bwMode="auto">
            <a:xfrm>
              <a:off x="2352" y="1680"/>
              <a:ext cx="1968" cy="384"/>
            </a:xfrm>
            <a:prstGeom prst="line">
              <a:avLst/>
            </a:prstGeom>
            <a:noFill/>
            <a:ln w="38100">
              <a:solidFill>
                <a:srgbClr val="800080"/>
              </a:solidFill>
              <a:round/>
              <a:headEnd/>
              <a:tailEnd type="triangle" w="med" len="med"/>
            </a:ln>
          </p:spPr>
          <p:txBody>
            <a:bodyPr/>
            <a:lstStyle/>
            <a:p>
              <a:endParaRPr lang="en-US"/>
            </a:p>
          </p:txBody>
        </p:sp>
        <p:sp>
          <p:nvSpPr>
            <p:cNvPr id="25609" name="Line 242"/>
            <p:cNvSpPr>
              <a:spLocks noChangeShapeType="1"/>
            </p:cNvSpPr>
            <p:nvPr/>
          </p:nvSpPr>
          <p:spPr bwMode="auto">
            <a:xfrm>
              <a:off x="2448" y="1584"/>
              <a:ext cx="1829" cy="211"/>
            </a:xfrm>
            <a:prstGeom prst="line">
              <a:avLst/>
            </a:prstGeom>
            <a:noFill/>
            <a:ln w="38100">
              <a:solidFill>
                <a:srgbClr val="800080"/>
              </a:solidFill>
              <a:round/>
              <a:headEnd/>
              <a:tailEnd type="triangle" w="med" len="med"/>
            </a:ln>
          </p:spPr>
          <p:txBody>
            <a:bodyPr/>
            <a:lstStyle/>
            <a:p>
              <a:endParaRPr lang="en-US"/>
            </a:p>
          </p:txBody>
        </p:sp>
        <p:sp>
          <p:nvSpPr>
            <p:cNvPr id="25610" name="Line 243"/>
            <p:cNvSpPr>
              <a:spLocks noChangeShapeType="1"/>
            </p:cNvSpPr>
            <p:nvPr/>
          </p:nvSpPr>
          <p:spPr bwMode="auto">
            <a:xfrm>
              <a:off x="1872" y="1920"/>
              <a:ext cx="2400" cy="288"/>
            </a:xfrm>
            <a:prstGeom prst="line">
              <a:avLst/>
            </a:prstGeom>
            <a:noFill/>
            <a:ln w="38100">
              <a:solidFill>
                <a:srgbClr val="800080"/>
              </a:solidFill>
              <a:round/>
              <a:headEnd/>
              <a:tailEnd type="triangle" w="med" len="med"/>
            </a:ln>
          </p:spPr>
          <p:txBody>
            <a:bodyPr/>
            <a:lstStyle/>
            <a:p>
              <a:endParaRPr lang="en-US"/>
            </a:p>
          </p:txBody>
        </p:sp>
        <p:sp>
          <p:nvSpPr>
            <p:cNvPr id="25611" name="Line 244"/>
            <p:cNvSpPr>
              <a:spLocks noChangeShapeType="1"/>
            </p:cNvSpPr>
            <p:nvPr/>
          </p:nvSpPr>
          <p:spPr bwMode="auto">
            <a:xfrm flipV="1">
              <a:off x="1728" y="1200"/>
              <a:ext cx="1872" cy="768"/>
            </a:xfrm>
            <a:prstGeom prst="line">
              <a:avLst/>
            </a:prstGeom>
            <a:noFill/>
            <a:ln w="38100">
              <a:solidFill>
                <a:srgbClr val="800080"/>
              </a:solidFill>
              <a:round/>
              <a:headEnd/>
              <a:tailEnd type="triangle" w="med" len="med"/>
            </a:ln>
          </p:spPr>
          <p:txBody>
            <a:bodyPr/>
            <a:lstStyle/>
            <a:p>
              <a:endParaRPr lang="en-US"/>
            </a:p>
          </p:txBody>
        </p:sp>
        <p:sp>
          <p:nvSpPr>
            <p:cNvPr id="25612" name="Line 245"/>
            <p:cNvSpPr>
              <a:spLocks noChangeShapeType="1"/>
            </p:cNvSpPr>
            <p:nvPr/>
          </p:nvSpPr>
          <p:spPr bwMode="auto">
            <a:xfrm>
              <a:off x="2448" y="1488"/>
              <a:ext cx="1728" cy="480"/>
            </a:xfrm>
            <a:prstGeom prst="line">
              <a:avLst/>
            </a:prstGeom>
            <a:noFill/>
            <a:ln w="38100">
              <a:solidFill>
                <a:srgbClr val="800080"/>
              </a:solidFill>
              <a:round/>
              <a:headEnd/>
              <a:tailEnd type="triangle" w="med" len="med"/>
            </a:ln>
          </p:spPr>
          <p:txBody>
            <a:bodyPr/>
            <a:lstStyle/>
            <a:p>
              <a:endParaRPr lang="en-US"/>
            </a:p>
          </p:txBody>
        </p:sp>
        <p:sp>
          <p:nvSpPr>
            <p:cNvPr id="25613" name="Line 246"/>
            <p:cNvSpPr>
              <a:spLocks noChangeShapeType="1"/>
            </p:cNvSpPr>
            <p:nvPr/>
          </p:nvSpPr>
          <p:spPr bwMode="auto">
            <a:xfrm>
              <a:off x="2544" y="1296"/>
              <a:ext cx="1682" cy="266"/>
            </a:xfrm>
            <a:prstGeom prst="line">
              <a:avLst/>
            </a:prstGeom>
            <a:noFill/>
            <a:ln w="38100">
              <a:solidFill>
                <a:srgbClr val="800080"/>
              </a:solidFill>
              <a:round/>
              <a:headEnd/>
              <a:tailEnd type="triangle" w="med" len="med"/>
            </a:ln>
          </p:spPr>
          <p:txBody>
            <a:bodyPr/>
            <a:lstStyle/>
            <a:p>
              <a:endParaRPr lang="en-US"/>
            </a:p>
          </p:txBody>
        </p:sp>
        <p:sp>
          <p:nvSpPr>
            <p:cNvPr id="25614" name="Line 247"/>
            <p:cNvSpPr>
              <a:spLocks noChangeShapeType="1"/>
            </p:cNvSpPr>
            <p:nvPr/>
          </p:nvSpPr>
          <p:spPr bwMode="auto">
            <a:xfrm>
              <a:off x="2544" y="1104"/>
              <a:ext cx="1826" cy="365"/>
            </a:xfrm>
            <a:prstGeom prst="line">
              <a:avLst/>
            </a:prstGeom>
            <a:noFill/>
            <a:ln w="38100">
              <a:solidFill>
                <a:srgbClr val="800080"/>
              </a:solidFill>
              <a:round/>
              <a:headEnd/>
              <a:tailEnd type="triangle" w="med" len="med"/>
            </a:ln>
          </p:spPr>
          <p:txBody>
            <a:bodyPr/>
            <a:lstStyle/>
            <a:p>
              <a:endParaRPr lang="en-US"/>
            </a:p>
          </p:txBody>
        </p:sp>
        <p:sp>
          <p:nvSpPr>
            <p:cNvPr id="25615" name="Line 248"/>
            <p:cNvSpPr>
              <a:spLocks noChangeShapeType="1"/>
            </p:cNvSpPr>
            <p:nvPr/>
          </p:nvSpPr>
          <p:spPr bwMode="auto">
            <a:xfrm>
              <a:off x="2448" y="912"/>
              <a:ext cx="1824" cy="360"/>
            </a:xfrm>
            <a:prstGeom prst="line">
              <a:avLst/>
            </a:prstGeom>
            <a:noFill/>
            <a:ln w="38100">
              <a:solidFill>
                <a:srgbClr val="800080"/>
              </a:solidFill>
              <a:round/>
              <a:headEnd/>
              <a:tailEnd type="triangle" w="med" len="med"/>
            </a:ln>
          </p:spPr>
          <p:txBody>
            <a:bodyPr/>
            <a:lstStyle/>
            <a:p>
              <a:endParaRPr lang="en-US"/>
            </a:p>
          </p:txBody>
        </p:sp>
        <p:sp>
          <p:nvSpPr>
            <p:cNvPr id="25616" name="Line 249"/>
            <p:cNvSpPr>
              <a:spLocks noChangeShapeType="1"/>
            </p:cNvSpPr>
            <p:nvPr/>
          </p:nvSpPr>
          <p:spPr bwMode="auto">
            <a:xfrm>
              <a:off x="2352" y="816"/>
              <a:ext cx="2199" cy="274"/>
            </a:xfrm>
            <a:prstGeom prst="line">
              <a:avLst/>
            </a:prstGeom>
            <a:noFill/>
            <a:ln w="38100">
              <a:solidFill>
                <a:srgbClr val="800080"/>
              </a:solidFill>
              <a:round/>
              <a:headEnd/>
              <a:tailEnd type="triangle" w="med" len="med"/>
            </a:ln>
          </p:spPr>
          <p:txBody>
            <a:bodyPr/>
            <a:lstStyle/>
            <a:p>
              <a:endParaRPr lang="en-US"/>
            </a:p>
          </p:txBody>
        </p:sp>
        <p:sp>
          <p:nvSpPr>
            <p:cNvPr id="25617" name="Line 250"/>
            <p:cNvSpPr>
              <a:spLocks noChangeShapeType="1"/>
            </p:cNvSpPr>
            <p:nvPr/>
          </p:nvSpPr>
          <p:spPr bwMode="auto">
            <a:xfrm>
              <a:off x="2112" y="672"/>
              <a:ext cx="2486" cy="273"/>
            </a:xfrm>
            <a:prstGeom prst="line">
              <a:avLst/>
            </a:prstGeom>
            <a:noFill/>
            <a:ln w="38100">
              <a:solidFill>
                <a:srgbClr val="800080"/>
              </a:solidFill>
              <a:round/>
              <a:headEnd/>
              <a:tailEnd type="triangle" w="med" len="med"/>
            </a:ln>
          </p:spPr>
          <p:txBody>
            <a:bodyPr/>
            <a:lstStyle/>
            <a:p>
              <a:endParaRPr lang="en-US"/>
            </a:p>
          </p:txBody>
        </p:sp>
        <p:sp>
          <p:nvSpPr>
            <p:cNvPr id="25618" name="Line 252"/>
            <p:cNvSpPr>
              <a:spLocks noChangeShapeType="1"/>
            </p:cNvSpPr>
            <p:nvPr/>
          </p:nvSpPr>
          <p:spPr bwMode="auto">
            <a:xfrm>
              <a:off x="1920" y="624"/>
              <a:ext cx="3177" cy="511"/>
            </a:xfrm>
            <a:prstGeom prst="line">
              <a:avLst/>
            </a:prstGeom>
            <a:noFill/>
            <a:ln w="38100">
              <a:solidFill>
                <a:srgbClr val="800080"/>
              </a:solidFill>
              <a:round/>
              <a:headEnd/>
              <a:tailEnd type="triangle" w="med" len="med"/>
            </a:ln>
          </p:spPr>
          <p:txBody>
            <a:bodyPr/>
            <a:lstStyle/>
            <a:p>
              <a:endParaRPr lang="en-US"/>
            </a:p>
          </p:txBody>
        </p:sp>
        <p:sp>
          <p:nvSpPr>
            <p:cNvPr id="25619" name="Line 253"/>
            <p:cNvSpPr>
              <a:spLocks noChangeShapeType="1"/>
            </p:cNvSpPr>
            <p:nvPr/>
          </p:nvSpPr>
          <p:spPr bwMode="auto">
            <a:xfrm>
              <a:off x="2064" y="1200"/>
              <a:ext cx="2594" cy="475"/>
            </a:xfrm>
            <a:prstGeom prst="line">
              <a:avLst/>
            </a:prstGeom>
            <a:noFill/>
            <a:ln w="38100">
              <a:solidFill>
                <a:srgbClr val="800080"/>
              </a:solidFill>
              <a:round/>
              <a:headEnd/>
              <a:tailEnd type="triangle" w="med" len="med"/>
            </a:ln>
          </p:spPr>
          <p:txBody>
            <a:bodyPr/>
            <a:lstStyle/>
            <a:p>
              <a:endParaRPr lang="en-US"/>
            </a:p>
          </p:txBody>
        </p:sp>
        <p:sp>
          <p:nvSpPr>
            <p:cNvPr id="25620" name="Line 254"/>
            <p:cNvSpPr>
              <a:spLocks noChangeShapeType="1"/>
            </p:cNvSpPr>
            <p:nvPr/>
          </p:nvSpPr>
          <p:spPr bwMode="auto">
            <a:xfrm flipV="1">
              <a:off x="1728" y="535"/>
              <a:ext cx="1989" cy="713"/>
            </a:xfrm>
            <a:prstGeom prst="line">
              <a:avLst/>
            </a:prstGeom>
            <a:noFill/>
            <a:ln w="38100">
              <a:solidFill>
                <a:srgbClr val="800080"/>
              </a:solidFill>
              <a:round/>
              <a:headEnd/>
              <a:tailEnd type="triangle" w="med" len="med"/>
            </a:ln>
          </p:spPr>
          <p:txBody>
            <a:bodyPr/>
            <a:lstStyle/>
            <a:p>
              <a:endParaRPr lang="en-US"/>
            </a:p>
          </p:txBody>
        </p:sp>
        <p:sp>
          <p:nvSpPr>
            <p:cNvPr id="25621" name="Line 255"/>
            <p:cNvSpPr>
              <a:spLocks noChangeShapeType="1"/>
            </p:cNvSpPr>
            <p:nvPr/>
          </p:nvSpPr>
          <p:spPr bwMode="auto">
            <a:xfrm>
              <a:off x="1728" y="672"/>
              <a:ext cx="3393" cy="194"/>
            </a:xfrm>
            <a:prstGeom prst="line">
              <a:avLst/>
            </a:prstGeom>
            <a:noFill/>
            <a:ln w="38100">
              <a:solidFill>
                <a:srgbClr val="800080"/>
              </a:solidFill>
              <a:round/>
              <a:headEnd/>
              <a:tailEnd type="triangle" w="med" len="med"/>
            </a:ln>
          </p:spPr>
          <p:txBody>
            <a:bodyPr/>
            <a:lstStyle/>
            <a:p>
              <a:endParaRPr lang="en-US"/>
            </a:p>
          </p:txBody>
        </p:sp>
        <p:sp>
          <p:nvSpPr>
            <p:cNvPr id="25622" name="Line 256"/>
            <p:cNvSpPr>
              <a:spLocks noChangeShapeType="1"/>
            </p:cNvSpPr>
            <p:nvPr/>
          </p:nvSpPr>
          <p:spPr bwMode="auto">
            <a:xfrm>
              <a:off x="1536" y="672"/>
              <a:ext cx="3135" cy="7"/>
            </a:xfrm>
            <a:prstGeom prst="line">
              <a:avLst/>
            </a:prstGeom>
            <a:noFill/>
            <a:ln w="38100">
              <a:solidFill>
                <a:srgbClr val="800080"/>
              </a:solidFill>
              <a:round/>
              <a:headEnd/>
              <a:tailEnd type="triangle" w="med" len="med"/>
            </a:ln>
          </p:spPr>
          <p:txBody>
            <a:bodyPr/>
            <a:lstStyle/>
            <a:p>
              <a:endParaRPr lang="en-US"/>
            </a:p>
          </p:txBody>
        </p:sp>
        <p:sp>
          <p:nvSpPr>
            <p:cNvPr id="25623" name="Line 258"/>
            <p:cNvSpPr>
              <a:spLocks noChangeShapeType="1"/>
            </p:cNvSpPr>
            <p:nvPr/>
          </p:nvSpPr>
          <p:spPr bwMode="auto">
            <a:xfrm flipV="1">
              <a:off x="1248" y="1223"/>
              <a:ext cx="4121" cy="73"/>
            </a:xfrm>
            <a:prstGeom prst="line">
              <a:avLst/>
            </a:prstGeom>
            <a:noFill/>
            <a:ln w="38100">
              <a:solidFill>
                <a:srgbClr val="800080"/>
              </a:solidFill>
              <a:round/>
              <a:headEnd/>
              <a:tailEnd type="triangle" w="med" len="med"/>
            </a:ln>
          </p:spPr>
          <p:txBody>
            <a:bodyPr/>
            <a:lstStyle/>
            <a:p>
              <a:endParaRPr lang="en-US"/>
            </a:p>
          </p:txBody>
        </p:sp>
        <p:sp>
          <p:nvSpPr>
            <p:cNvPr id="25624" name="Line 259"/>
            <p:cNvSpPr>
              <a:spLocks noChangeShapeType="1"/>
            </p:cNvSpPr>
            <p:nvPr/>
          </p:nvSpPr>
          <p:spPr bwMode="auto">
            <a:xfrm flipV="1">
              <a:off x="1344" y="588"/>
              <a:ext cx="3264" cy="180"/>
            </a:xfrm>
            <a:prstGeom prst="line">
              <a:avLst/>
            </a:prstGeom>
            <a:noFill/>
            <a:ln w="38100">
              <a:solidFill>
                <a:srgbClr val="800080"/>
              </a:solidFill>
              <a:round/>
              <a:headEnd/>
              <a:tailEnd type="triangle" w="med" len="med"/>
            </a:ln>
          </p:spPr>
          <p:txBody>
            <a:bodyPr/>
            <a:lstStyle/>
            <a:p>
              <a:endParaRPr lang="en-US"/>
            </a:p>
          </p:txBody>
        </p:sp>
        <p:sp>
          <p:nvSpPr>
            <p:cNvPr id="25625" name="Line 260"/>
            <p:cNvSpPr>
              <a:spLocks noChangeShapeType="1"/>
            </p:cNvSpPr>
            <p:nvPr/>
          </p:nvSpPr>
          <p:spPr bwMode="auto">
            <a:xfrm flipV="1">
              <a:off x="1008" y="768"/>
              <a:ext cx="3024" cy="144"/>
            </a:xfrm>
            <a:prstGeom prst="line">
              <a:avLst/>
            </a:prstGeom>
            <a:noFill/>
            <a:ln w="38100">
              <a:solidFill>
                <a:srgbClr val="800080"/>
              </a:solidFill>
              <a:round/>
              <a:headEnd/>
              <a:tailEnd type="triangle" w="med" len="med"/>
            </a:ln>
          </p:spPr>
          <p:txBody>
            <a:bodyPr/>
            <a:lstStyle/>
            <a:p>
              <a:endParaRPr lang="en-US"/>
            </a:p>
          </p:txBody>
        </p:sp>
        <p:sp>
          <p:nvSpPr>
            <p:cNvPr id="25626" name="Line 261"/>
            <p:cNvSpPr>
              <a:spLocks noChangeShapeType="1"/>
            </p:cNvSpPr>
            <p:nvPr/>
          </p:nvSpPr>
          <p:spPr bwMode="auto">
            <a:xfrm flipV="1">
              <a:off x="960" y="912"/>
              <a:ext cx="3084" cy="144"/>
            </a:xfrm>
            <a:prstGeom prst="line">
              <a:avLst/>
            </a:prstGeom>
            <a:noFill/>
            <a:ln w="38100">
              <a:solidFill>
                <a:srgbClr val="800080"/>
              </a:solidFill>
              <a:round/>
              <a:headEnd/>
              <a:tailEnd type="triangle" w="med" len="med"/>
            </a:ln>
          </p:spPr>
          <p:txBody>
            <a:bodyPr/>
            <a:lstStyle/>
            <a:p>
              <a:endParaRPr lang="en-US"/>
            </a:p>
          </p:txBody>
        </p:sp>
        <p:sp>
          <p:nvSpPr>
            <p:cNvPr id="25627" name="Line 262"/>
            <p:cNvSpPr>
              <a:spLocks noChangeShapeType="1"/>
            </p:cNvSpPr>
            <p:nvPr/>
          </p:nvSpPr>
          <p:spPr bwMode="auto">
            <a:xfrm flipV="1">
              <a:off x="768" y="1159"/>
              <a:ext cx="3840" cy="281"/>
            </a:xfrm>
            <a:prstGeom prst="line">
              <a:avLst/>
            </a:prstGeom>
            <a:noFill/>
            <a:ln w="38100">
              <a:solidFill>
                <a:srgbClr val="800080"/>
              </a:solidFill>
              <a:round/>
              <a:headEnd/>
              <a:tailEnd type="triangle" w="med" len="med"/>
            </a:ln>
          </p:spPr>
          <p:txBody>
            <a:bodyPr/>
            <a:lstStyle/>
            <a:p>
              <a:endParaRPr lang="en-US"/>
            </a:p>
          </p:txBody>
        </p:sp>
        <p:sp>
          <p:nvSpPr>
            <p:cNvPr id="25628" name="Line 263"/>
            <p:cNvSpPr>
              <a:spLocks noChangeShapeType="1"/>
            </p:cNvSpPr>
            <p:nvPr/>
          </p:nvSpPr>
          <p:spPr bwMode="auto">
            <a:xfrm flipV="1">
              <a:off x="864" y="1126"/>
              <a:ext cx="3163" cy="554"/>
            </a:xfrm>
            <a:prstGeom prst="line">
              <a:avLst/>
            </a:prstGeom>
            <a:noFill/>
            <a:ln w="38100">
              <a:solidFill>
                <a:srgbClr val="800080"/>
              </a:solidFill>
              <a:round/>
              <a:headEnd/>
              <a:tailEnd type="triangle" w="med" len="med"/>
            </a:ln>
          </p:spPr>
          <p:txBody>
            <a:bodyPr/>
            <a:lstStyle/>
            <a:p>
              <a:endParaRPr lang="en-US"/>
            </a:p>
          </p:txBody>
        </p:sp>
        <p:sp>
          <p:nvSpPr>
            <p:cNvPr id="25629" name="Line 264"/>
            <p:cNvSpPr>
              <a:spLocks noChangeShapeType="1"/>
            </p:cNvSpPr>
            <p:nvPr/>
          </p:nvSpPr>
          <p:spPr bwMode="auto">
            <a:xfrm flipV="1">
              <a:off x="1008" y="948"/>
              <a:ext cx="4344" cy="828"/>
            </a:xfrm>
            <a:prstGeom prst="line">
              <a:avLst/>
            </a:prstGeom>
            <a:noFill/>
            <a:ln w="38100">
              <a:solidFill>
                <a:srgbClr val="800080"/>
              </a:solidFill>
              <a:round/>
              <a:headEnd/>
              <a:tailEnd type="triangle" w="med" len="med"/>
            </a:ln>
          </p:spPr>
          <p:txBody>
            <a:bodyPr/>
            <a:lstStyle/>
            <a:p>
              <a:endParaRPr lang="en-US"/>
            </a:p>
          </p:txBody>
        </p:sp>
        <p:sp>
          <p:nvSpPr>
            <p:cNvPr id="25630" name="Line 265"/>
            <p:cNvSpPr>
              <a:spLocks noChangeShapeType="1"/>
            </p:cNvSpPr>
            <p:nvPr/>
          </p:nvSpPr>
          <p:spPr bwMode="auto">
            <a:xfrm flipV="1">
              <a:off x="1056" y="1267"/>
              <a:ext cx="2839" cy="605"/>
            </a:xfrm>
            <a:prstGeom prst="line">
              <a:avLst/>
            </a:prstGeom>
            <a:noFill/>
            <a:ln w="38100">
              <a:solidFill>
                <a:srgbClr val="800080"/>
              </a:solidFill>
              <a:round/>
              <a:headEnd/>
              <a:tailEnd type="triangle" w="med" len="med"/>
            </a:ln>
          </p:spPr>
          <p:txBody>
            <a:bodyPr/>
            <a:lstStyle/>
            <a:p>
              <a:endParaRPr lang="en-US"/>
            </a:p>
          </p:txBody>
        </p:sp>
        <p:sp>
          <p:nvSpPr>
            <p:cNvPr id="25631" name="Line 266"/>
            <p:cNvSpPr>
              <a:spLocks noChangeShapeType="1"/>
            </p:cNvSpPr>
            <p:nvPr/>
          </p:nvSpPr>
          <p:spPr bwMode="auto">
            <a:xfrm flipV="1">
              <a:off x="1200" y="1337"/>
              <a:ext cx="3351" cy="583"/>
            </a:xfrm>
            <a:prstGeom prst="line">
              <a:avLst/>
            </a:prstGeom>
            <a:noFill/>
            <a:ln w="38100">
              <a:solidFill>
                <a:srgbClr val="800080"/>
              </a:solidFill>
              <a:round/>
              <a:headEnd/>
              <a:tailEnd type="triangle" w="med" len="med"/>
            </a:ln>
          </p:spPr>
          <p:txBody>
            <a:bodyPr/>
            <a:lstStyle/>
            <a:p>
              <a:endParaRPr lang="en-US"/>
            </a:p>
          </p:txBody>
        </p:sp>
        <p:sp>
          <p:nvSpPr>
            <p:cNvPr id="25632" name="Line 267"/>
            <p:cNvSpPr>
              <a:spLocks noChangeShapeType="1"/>
            </p:cNvSpPr>
            <p:nvPr/>
          </p:nvSpPr>
          <p:spPr bwMode="auto">
            <a:xfrm flipV="1">
              <a:off x="1344" y="1344"/>
              <a:ext cx="2493" cy="576"/>
            </a:xfrm>
            <a:prstGeom prst="line">
              <a:avLst/>
            </a:prstGeom>
            <a:noFill/>
            <a:ln w="38100">
              <a:solidFill>
                <a:srgbClr val="800080"/>
              </a:solidFill>
              <a:round/>
              <a:headEnd/>
              <a:tailEnd type="triangle" w="med" len="med"/>
            </a:ln>
          </p:spPr>
          <p:txBody>
            <a:bodyPr/>
            <a:lstStyle/>
            <a:p>
              <a:endParaRPr lang="en-US"/>
            </a:p>
          </p:txBody>
        </p:sp>
        <p:sp>
          <p:nvSpPr>
            <p:cNvPr id="25633" name="Line 268"/>
            <p:cNvSpPr>
              <a:spLocks noChangeShapeType="1"/>
            </p:cNvSpPr>
            <p:nvPr/>
          </p:nvSpPr>
          <p:spPr bwMode="auto">
            <a:xfrm flipV="1">
              <a:off x="1536" y="1665"/>
              <a:ext cx="3408" cy="303"/>
            </a:xfrm>
            <a:prstGeom prst="line">
              <a:avLst/>
            </a:prstGeom>
            <a:noFill/>
            <a:ln w="38100">
              <a:solidFill>
                <a:srgbClr val="800080"/>
              </a:solidFill>
              <a:round/>
              <a:headEnd/>
              <a:tailEnd type="triangle" w="med" len="me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377"/>
                                        </p:tgtEl>
                                        <p:attrNameLst>
                                          <p:attrName>style.visibility</p:attrName>
                                        </p:attrNameLst>
                                      </p:cBhvr>
                                      <p:to>
                                        <p:strVal val="visible"/>
                                      </p:to>
                                    </p:set>
                                    <p:animEffect transition="in" filter="fade">
                                      <p:cBhvr>
                                        <p:cTn id="7" dur="1000"/>
                                        <p:tgtEl>
                                          <p:spTgt spid="12377"/>
                                        </p:tgtEl>
                                      </p:cBhvr>
                                    </p:animEffect>
                                    <p:anim calcmode="lin" valueType="num">
                                      <p:cBhvr>
                                        <p:cTn id="8" dur="1000" fill="hold"/>
                                        <p:tgtEl>
                                          <p:spTgt spid="12377"/>
                                        </p:tgtEl>
                                        <p:attrNameLst>
                                          <p:attrName>ppt_x</p:attrName>
                                        </p:attrNameLst>
                                      </p:cBhvr>
                                      <p:tavLst>
                                        <p:tav tm="0">
                                          <p:val>
                                            <p:strVal val="#ppt_x"/>
                                          </p:val>
                                        </p:tav>
                                        <p:tav tm="100000">
                                          <p:val>
                                            <p:strVal val="#ppt_x"/>
                                          </p:val>
                                        </p:tav>
                                      </p:tavLst>
                                    </p:anim>
                                    <p:anim calcmode="lin" valueType="num">
                                      <p:cBhvr>
                                        <p:cTn id="9" dur="1000" fill="hold"/>
                                        <p:tgtEl>
                                          <p:spTgt spid="1237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subTnLst>
                                    <p:set>
                                      <p:cBhvr override="childStyle">
                                        <p:cTn dur="1" fill="hold" display="0" masterRel="sameClick" afterEffect="1">
                                          <p:stCondLst>
                                            <p:cond evt="end" delay="0">
                                              <p:tn val="16"/>
                                            </p:cond>
                                          </p:stCondLst>
                                        </p:cTn>
                                        <p:tgtEl>
                                          <p:spTgt spid="4"/>
                                        </p:tgtEl>
                                        <p:attrNameLst>
                                          <p:attrName>style.visibility</p:attrName>
                                        </p:attrNameLst>
                                      </p:cBhvr>
                                      <p:to>
                                        <p:strVal val="hidden"/>
                                      </p:to>
                                    </p:set>
                                  </p:sub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p:stCondLst>
                              <p:cond delay="500"/>
                            </p:stCondLst>
                            <p:childTnLst>
                              <p:par>
                                <p:cTn id="23" presetID="54" presetClass="exit" presetSubtype="0" decel="100000" fill="hold" nodeType="afterEffect">
                                  <p:stCondLst>
                                    <p:cond delay="0"/>
                                  </p:stCondLst>
                                  <p:childTnLst>
                                    <p:anim calcmode="lin" valueType="num">
                                      <p:cBhvr>
                                        <p:cTn id="24" dur="500"/>
                                        <p:tgtEl>
                                          <p:spTgt spid="12377"/>
                                        </p:tgtEl>
                                        <p:attrNameLst>
                                          <p:attrName>ppt_w</p:attrName>
                                        </p:attrNameLst>
                                      </p:cBhvr>
                                      <p:tavLst>
                                        <p:tav tm="0">
                                          <p:val>
                                            <p:strVal val="ppt_w"/>
                                          </p:val>
                                        </p:tav>
                                        <p:tav tm="100000">
                                          <p:val>
                                            <p:strVal val="ppt_w*0.05"/>
                                          </p:val>
                                        </p:tav>
                                      </p:tavLst>
                                    </p:anim>
                                    <p:anim calcmode="lin" valueType="num">
                                      <p:cBhvr>
                                        <p:cTn id="25" dur="500"/>
                                        <p:tgtEl>
                                          <p:spTgt spid="12377"/>
                                        </p:tgtEl>
                                        <p:attrNameLst>
                                          <p:attrName>ppt_h</p:attrName>
                                        </p:attrNameLst>
                                      </p:cBhvr>
                                      <p:tavLst>
                                        <p:tav tm="0">
                                          <p:val>
                                            <p:strVal val="ppt_h"/>
                                          </p:val>
                                        </p:tav>
                                        <p:tav tm="100000">
                                          <p:val>
                                            <p:strVal val="ppt_h"/>
                                          </p:val>
                                        </p:tav>
                                      </p:tavLst>
                                    </p:anim>
                                    <p:anim calcmode="lin" valueType="num">
                                      <p:cBhvr>
                                        <p:cTn id="26" dur="500"/>
                                        <p:tgtEl>
                                          <p:spTgt spid="12377"/>
                                        </p:tgtEl>
                                        <p:attrNameLst>
                                          <p:attrName>ppt_x</p:attrName>
                                        </p:attrNameLst>
                                      </p:cBhvr>
                                      <p:tavLst>
                                        <p:tav tm="0">
                                          <p:val>
                                            <p:strVal val="ppt_x"/>
                                          </p:val>
                                        </p:tav>
                                        <p:tav tm="100000">
                                          <p:val>
                                            <p:strVal val="ppt_x-.2"/>
                                          </p:val>
                                        </p:tav>
                                      </p:tavLst>
                                    </p:anim>
                                    <p:anim calcmode="lin" valueType="num">
                                      <p:cBhvr>
                                        <p:cTn id="27" dur="500"/>
                                        <p:tgtEl>
                                          <p:spTgt spid="12377"/>
                                        </p:tgtEl>
                                        <p:attrNameLst>
                                          <p:attrName>ppt_y</p:attrName>
                                        </p:attrNameLst>
                                      </p:cBhvr>
                                      <p:tavLst>
                                        <p:tav tm="0">
                                          <p:val>
                                            <p:strVal val="ppt_y"/>
                                          </p:val>
                                        </p:tav>
                                        <p:tav tm="100000">
                                          <p:val>
                                            <p:strVal val="ppt_y"/>
                                          </p:val>
                                        </p:tav>
                                      </p:tavLst>
                                    </p:anim>
                                    <p:animEffect transition="out" filter="fade">
                                      <p:cBhvr>
                                        <p:cTn id="28" dur="500"/>
                                        <p:tgtEl>
                                          <p:spTgt spid="12377"/>
                                        </p:tgtEl>
                                      </p:cBhvr>
                                    </p:animEffect>
                                    <p:set>
                                      <p:cBhvr>
                                        <p:cTn id="29" dur="1" fill="hold">
                                          <p:stCondLst>
                                            <p:cond delay="499"/>
                                          </p:stCondLst>
                                        </p:cTn>
                                        <p:tgtEl>
                                          <p:spTgt spid="12377"/>
                                        </p:tgtEl>
                                        <p:attrNameLst>
                                          <p:attrName>style.visibility</p:attrName>
                                        </p:attrNameLst>
                                      </p:cBhvr>
                                      <p:to>
                                        <p:strVal val="hidden"/>
                                      </p:to>
                                    </p:set>
                                  </p:childTnLst>
                                </p:cTn>
                              </p:par>
                              <p:par>
                                <p:cTn id="30" presetID="54" presetClass="exit" presetSubtype="0" decel="100000" fill="hold" nodeType="withEffect">
                                  <p:stCondLst>
                                    <p:cond delay="500"/>
                                  </p:stCondLst>
                                  <p:childTnLst>
                                    <p:anim calcmode="lin" valueType="num">
                                      <p:cBhvr>
                                        <p:cTn id="31" dur="500"/>
                                        <p:tgtEl>
                                          <p:spTgt spid="2"/>
                                        </p:tgtEl>
                                        <p:attrNameLst>
                                          <p:attrName>ppt_w</p:attrName>
                                        </p:attrNameLst>
                                      </p:cBhvr>
                                      <p:tavLst>
                                        <p:tav tm="0">
                                          <p:val>
                                            <p:strVal val="ppt_w"/>
                                          </p:val>
                                        </p:tav>
                                        <p:tav tm="100000">
                                          <p:val>
                                            <p:strVal val="ppt_w*0.05"/>
                                          </p:val>
                                        </p:tav>
                                      </p:tavLst>
                                    </p:anim>
                                    <p:anim calcmode="lin" valueType="num">
                                      <p:cBhvr>
                                        <p:cTn id="32" dur="500"/>
                                        <p:tgtEl>
                                          <p:spTgt spid="2"/>
                                        </p:tgtEl>
                                        <p:attrNameLst>
                                          <p:attrName>ppt_h</p:attrName>
                                        </p:attrNameLst>
                                      </p:cBhvr>
                                      <p:tavLst>
                                        <p:tav tm="0">
                                          <p:val>
                                            <p:strVal val="ppt_h"/>
                                          </p:val>
                                        </p:tav>
                                        <p:tav tm="100000">
                                          <p:val>
                                            <p:strVal val="ppt_h"/>
                                          </p:val>
                                        </p:tav>
                                      </p:tavLst>
                                    </p:anim>
                                    <p:anim calcmode="lin" valueType="num">
                                      <p:cBhvr>
                                        <p:cTn id="33" dur="500"/>
                                        <p:tgtEl>
                                          <p:spTgt spid="2"/>
                                        </p:tgtEl>
                                        <p:attrNameLst>
                                          <p:attrName>ppt_x</p:attrName>
                                        </p:attrNameLst>
                                      </p:cBhvr>
                                      <p:tavLst>
                                        <p:tav tm="0">
                                          <p:val>
                                            <p:strVal val="ppt_x"/>
                                          </p:val>
                                        </p:tav>
                                        <p:tav tm="100000">
                                          <p:val>
                                            <p:strVal val="ppt_x-.2"/>
                                          </p:val>
                                        </p:tav>
                                      </p:tavLst>
                                    </p:anim>
                                    <p:anim calcmode="lin" valueType="num">
                                      <p:cBhvr>
                                        <p:cTn id="34" dur="500"/>
                                        <p:tgtEl>
                                          <p:spTgt spid="2"/>
                                        </p:tgtEl>
                                        <p:attrNameLst>
                                          <p:attrName>ppt_y</p:attrName>
                                        </p:attrNameLst>
                                      </p:cBhvr>
                                      <p:tavLst>
                                        <p:tav tm="0">
                                          <p:val>
                                            <p:strVal val="ppt_y"/>
                                          </p:val>
                                        </p:tav>
                                        <p:tav tm="100000">
                                          <p:val>
                                            <p:strVal val="ppt_y"/>
                                          </p:val>
                                        </p:tav>
                                      </p:tavLst>
                                    </p:anim>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5" name="Picture 7" descr="115_1558"/>
          <p:cNvPicPr>
            <a:picLocks noChangeAspect="1" noChangeArrowheads="1"/>
          </p:cNvPicPr>
          <p:nvPr/>
        </p:nvPicPr>
        <p:blipFill>
          <a:blip r:embed="rId3" cstate="print"/>
          <a:srcRect/>
          <a:stretch>
            <a:fillRect/>
          </a:stretch>
        </p:blipFill>
        <p:spPr bwMode="auto">
          <a:xfrm>
            <a:off x="457200" y="1577975"/>
            <a:ext cx="4191000" cy="3146425"/>
          </a:xfrm>
          <a:prstGeom prst="rect">
            <a:avLst/>
          </a:prstGeom>
          <a:noFill/>
          <a:ln w="9525">
            <a:noFill/>
            <a:miter lim="800000"/>
            <a:headEnd/>
            <a:tailEnd/>
          </a:ln>
        </p:spPr>
      </p:pic>
      <p:sp>
        <p:nvSpPr>
          <p:cNvPr id="26627" name="Rectangle 8"/>
          <p:cNvSpPr>
            <a:spLocks noChangeArrowheads="1"/>
          </p:cNvSpPr>
          <p:nvPr/>
        </p:nvSpPr>
        <p:spPr bwMode="auto">
          <a:xfrm>
            <a:off x="5029200" y="1577975"/>
            <a:ext cx="3733800" cy="3124200"/>
          </a:xfrm>
          <a:prstGeom prst="rect">
            <a:avLst/>
          </a:prstGeom>
          <a:noFill/>
          <a:ln w="9525">
            <a:solidFill>
              <a:schemeClr val="tx1"/>
            </a:solidFill>
            <a:miter lim="800000"/>
            <a:headEnd/>
            <a:tailEnd/>
          </a:ln>
        </p:spPr>
        <p:txBody>
          <a:bodyPr wrap="none" anchor="ctr"/>
          <a:lstStyle/>
          <a:p>
            <a:endParaRPr lang="en-US"/>
          </a:p>
        </p:txBody>
      </p:sp>
      <p:grpSp>
        <p:nvGrpSpPr>
          <p:cNvPr id="2" name="Group 160"/>
          <p:cNvGrpSpPr>
            <a:grpSpLocks/>
          </p:cNvGrpSpPr>
          <p:nvPr/>
        </p:nvGrpSpPr>
        <p:grpSpPr bwMode="auto">
          <a:xfrm>
            <a:off x="5635625" y="1917700"/>
            <a:ext cx="2322513" cy="2560638"/>
            <a:chOff x="3550" y="502"/>
            <a:chExt cx="1463" cy="1613"/>
          </a:xfrm>
        </p:grpSpPr>
        <p:sp>
          <p:nvSpPr>
            <p:cNvPr id="26685" name="Oval 30"/>
            <p:cNvSpPr>
              <a:spLocks noChangeArrowheads="1"/>
            </p:cNvSpPr>
            <p:nvPr/>
          </p:nvSpPr>
          <p:spPr bwMode="auto">
            <a:xfrm>
              <a:off x="4235" y="190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86" name="Oval 32"/>
            <p:cNvSpPr>
              <a:spLocks noChangeArrowheads="1"/>
            </p:cNvSpPr>
            <p:nvPr/>
          </p:nvSpPr>
          <p:spPr bwMode="auto">
            <a:xfrm>
              <a:off x="4304" y="192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87" name="Oval 36"/>
            <p:cNvSpPr>
              <a:spLocks noChangeArrowheads="1"/>
            </p:cNvSpPr>
            <p:nvPr/>
          </p:nvSpPr>
          <p:spPr bwMode="auto">
            <a:xfrm>
              <a:off x="4441"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88" name="Oval 51"/>
            <p:cNvSpPr>
              <a:spLocks noChangeArrowheads="1"/>
            </p:cNvSpPr>
            <p:nvPr/>
          </p:nvSpPr>
          <p:spPr bwMode="auto">
            <a:xfrm>
              <a:off x="4258"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89" name="Oval 56"/>
            <p:cNvSpPr>
              <a:spLocks noChangeArrowheads="1"/>
            </p:cNvSpPr>
            <p:nvPr/>
          </p:nvSpPr>
          <p:spPr bwMode="auto">
            <a:xfrm>
              <a:off x="3870" y="115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90" name="Oval 74"/>
            <p:cNvSpPr>
              <a:spLocks noChangeArrowheads="1"/>
            </p:cNvSpPr>
            <p:nvPr/>
          </p:nvSpPr>
          <p:spPr bwMode="auto">
            <a:xfrm>
              <a:off x="3573" y="712"/>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91" name="Oval 85"/>
            <p:cNvSpPr>
              <a:spLocks noChangeArrowheads="1"/>
            </p:cNvSpPr>
            <p:nvPr/>
          </p:nvSpPr>
          <p:spPr bwMode="auto">
            <a:xfrm>
              <a:off x="4738"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92" name="Oval 88"/>
            <p:cNvSpPr>
              <a:spLocks noChangeArrowheads="1"/>
            </p:cNvSpPr>
            <p:nvPr/>
          </p:nvSpPr>
          <p:spPr bwMode="auto">
            <a:xfrm>
              <a:off x="4921" y="99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93" name="Oval 93"/>
            <p:cNvSpPr>
              <a:spLocks noChangeArrowheads="1"/>
            </p:cNvSpPr>
            <p:nvPr/>
          </p:nvSpPr>
          <p:spPr bwMode="auto">
            <a:xfrm>
              <a:off x="4441"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94" name="Oval 94"/>
            <p:cNvSpPr>
              <a:spLocks noChangeArrowheads="1"/>
            </p:cNvSpPr>
            <p:nvPr/>
          </p:nvSpPr>
          <p:spPr bwMode="auto">
            <a:xfrm>
              <a:off x="4510"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95" name="Oval 103"/>
            <p:cNvSpPr>
              <a:spLocks noChangeArrowheads="1"/>
            </p:cNvSpPr>
            <p:nvPr/>
          </p:nvSpPr>
          <p:spPr bwMode="auto">
            <a:xfrm>
              <a:off x="4190" y="2091"/>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96" name="Oval 105"/>
            <p:cNvSpPr>
              <a:spLocks noChangeArrowheads="1"/>
            </p:cNvSpPr>
            <p:nvPr/>
          </p:nvSpPr>
          <p:spPr bwMode="auto">
            <a:xfrm>
              <a:off x="4990" y="183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97" name="Oval 111"/>
            <p:cNvSpPr>
              <a:spLocks noChangeArrowheads="1"/>
            </p:cNvSpPr>
            <p:nvPr/>
          </p:nvSpPr>
          <p:spPr bwMode="auto">
            <a:xfrm>
              <a:off x="4327"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98" name="Oval 115"/>
            <p:cNvSpPr>
              <a:spLocks noChangeArrowheads="1"/>
            </p:cNvSpPr>
            <p:nvPr/>
          </p:nvSpPr>
          <p:spPr bwMode="auto">
            <a:xfrm>
              <a:off x="4007" y="139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99" name="Oval 120"/>
            <p:cNvSpPr>
              <a:spLocks noChangeArrowheads="1"/>
            </p:cNvSpPr>
            <p:nvPr/>
          </p:nvSpPr>
          <p:spPr bwMode="auto">
            <a:xfrm>
              <a:off x="3550" y="502"/>
              <a:ext cx="23" cy="23"/>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 name="Group 144"/>
          <p:cNvGrpSpPr>
            <a:grpSpLocks/>
          </p:cNvGrpSpPr>
          <p:nvPr/>
        </p:nvGrpSpPr>
        <p:grpSpPr bwMode="auto">
          <a:xfrm>
            <a:off x="927100" y="1423988"/>
            <a:ext cx="3286125" cy="3281362"/>
            <a:chOff x="584" y="191"/>
            <a:chExt cx="2070" cy="2067"/>
          </a:xfrm>
        </p:grpSpPr>
        <p:sp>
          <p:nvSpPr>
            <p:cNvPr id="26673" name="Oval 13"/>
            <p:cNvSpPr>
              <a:spLocks noChangeArrowheads="1"/>
            </p:cNvSpPr>
            <p:nvPr/>
          </p:nvSpPr>
          <p:spPr bwMode="auto">
            <a:xfrm>
              <a:off x="1503" y="314"/>
              <a:ext cx="348" cy="556"/>
            </a:xfrm>
            <a:prstGeom prst="ellipse">
              <a:avLst/>
            </a:prstGeom>
            <a:noFill/>
            <a:ln w="38100">
              <a:solidFill>
                <a:schemeClr val="bg1"/>
              </a:solidFill>
              <a:round/>
              <a:headEnd/>
              <a:tailEnd/>
            </a:ln>
          </p:spPr>
          <p:txBody>
            <a:bodyPr wrap="none" anchor="ctr"/>
            <a:lstStyle/>
            <a:p>
              <a:endParaRPr lang="en-US"/>
            </a:p>
          </p:txBody>
        </p:sp>
        <p:sp>
          <p:nvSpPr>
            <p:cNvPr id="26674" name="Oval 16"/>
            <p:cNvSpPr>
              <a:spLocks noChangeArrowheads="1"/>
            </p:cNvSpPr>
            <p:nvPr/>
          </p:nvSpPr>
          <p:spPr bwMode="auto">
            <a:xfrm rot="1683787" flipH="1">
              <a:off x="1934" y="1337"/>
              <a:ext cx="720" cy="406"/>
            </a:xfrm>
            <a:prstGeom prst="ellipse">
              <a:avLst/>
            </a:prstGeom>
            <a:noFill/>
            <a:ln w="38100">
              <a:solidFill>
                <a:schemeClr val="bg1"/>
              </a:solidFill>
              <a:round/>
              <a:headEnd/>
              <a:tailEnd/>
            </a:ln>
          </p:spPr>
          <p:txBody>
            <a:bodyPr wrap="none" anchor="ctr"/>
            <a:lstStyle/>
            <a:p>
              <a:endParaRPr lang="en-US"/>
            </a:p>
          </p:txBody>
        </p:sp>
        <p:sp>
          <p:nvSpPr>
            <p:cNvPr id="26675" name="Oval 18"/>
            <p:cNvSpPr>
              <a:spLocks noChangeArrowheads="1"/>
            </p:cNvSpPr>
            <p:nvPr/>
          </p:nvSpPr>
          <p:spPr bwMode="auto">
            <a:xfrm rot="613854">
              <a:off x="1952" y="868"/>
              <a:ext cx="281" cy="461"/>
            </a:xfrm>
            <a:prstGeom prst="ellipse">
              <a:avLst/>
            </a:prstGeom>
            <a:noFill/>
            <a:ln w="38100">
              <a:solidFill>
                <a:schemeClr val="bg1"/>
              </a:solidFill>
              <a:round/>
              <a:headEnd/>
              <a:tailEnd/>
            </a:ln>
          </p:spPr>
          <p:txBody>
            <a:bodyPr wrap="none" anchor="ctr"/>
            <a:lstStyle/>
            <a:p>
              <a:endParaRPr lang="en-US"/>
            </a:p>
          </p:txBody>
        </p:sp>
        <p:sp>
          <p:nvSpPr>
            <p:cNvPr id="26676" name="Oval 134"/>
            <p:cNvSpPr>
              <a:spLocks noChangeArrowheads="1"/>
            </p:cNvSpPr>
            <p:nvPr/>
          </p:nvSpPr>
          <p:spPr bwMode="auto">
            <a:xfrm rot="613854">
              <a:off x="1536" y="1440"/>
              <a:ext cx="336" cy="818"/>
            </a:xfrm>
            <a:prstGeom prst="ellipse">
              <a:avLst/>
            </a:prstGeom>
            <a:noFill/>
            <a:ln w="38100">
              <a:solidFill>
                <a:schemeClr val="bg1"/>
              </a:solidFill>
              <a:round/>
              <a:headEnd/>
              <a:tailEnd/>
            </a:ln>
          </p:spPr>
          <p:txBody>
            <a:bodyPr wrap="none" anchor="ctr"/>
            <a:lstStyle/>
            <a:p>
              <a:endParaRPr lang="en-US"/>
            </a:p>
          </p:txBody>
        </p:sp>
        <p:sp>
          <p:nvSpPr>
            <p:cNvPr id="26677" name="Oval 135"/>
            <p:cNvSpPr>
              <a:spLocks noChangeArrowheads="1"/>
            </p:cNvSpPr>
            <p:nvPr/>
          </p:nvSpPr>
          <p:spPr bwMode="auto">
            <a:xfrm>
              <a:off x="1056" y="912"/>
              <a:ext cx="528" cy="960"/>
            </a:xfrm>
            <a:prstGeom prst="ellipse">
              <a:avLst/>
            </a:prstGeom>
            <a:noFill/>
            <a:ln w="38100">
              <a:solidFill>
                <a:schemeClr val="bg1"/>
              </a:solidFill>
              <a:round/>
              <a:headEnd/>
              <a:tailEnd/>
            </a:ln>
          </p:spPr>
          <p:txBody>
            <a:bodyPr wrap="none" anchor="ctr"/>
            <a:lstStyle/>
            <a:p>
              <a:endParaRPr lang="en-US"/>
            </a:p>
          </p:txBody>
        </p:sp>
        <p:sp>
          <p:nvSpPr>
            <p:cNvPr id="26678" name="Oval 137"/>
            <p:cNvSpPr>
              <a:spLocks noChangeArrowheads="1"/>
            </p:cNvSpPr>
            <p:nvPr/>
          </p:nvSpPr>
          <p:spPr bwMode="auto">
            <a:xfrm rot="613854">
              <a:off x="1584" y="720"/>
              <a:ext cx="528" cy="288"/>
            </a:xfrm>
            <a:prstGeom prst="ellipse">
              <a:avLst/>
            </a:prstGeom>
            <a:noFill/>
            <a:ln w="38100">
              <a:solidFill>
                <a:schemeClr val="bg1"/>
              </a:solidFill>
              <a:round/>
              <a:headEnd/>
              <a:tailEnd/>
            </a:ln>
          </p:spPr>
          <p:txBody>
            <a:bodyPr wrap="none" anchor="ctr"/>
            <a:lstStyle/>
            <a:p>
              <a:endParaRPr lang="en-US"/>
            </a:p>
          </p:txBody>
        </p:sp>
        <p:sp>
          <p:nvSpPr>
            <p:cNvPr id="26679" name="Oval 138"/>
            <p:cNvSpPr>
              <a:spLocks noChangeArrowheads="1"/>
            </p:cNvSpPr>
            <p:nvPr/>
          </p:nvSpPr>
          <p:spPr bwMode="auto">
            <a:xfrm rot="-1205321">
              <a:off x="584" y="958"/>
              <a:ext cx="816" cy="480"/>
            </a:xfrm>
            <a:prstGeom prst="ellipse">
              <a:avLst/>
            </a:prstGeom>
            <a:noFill/>
            <a:ln w="38100">
              <a:solidFill>
                <a:schemeClr val="bg1"/>
              </a:solidFill>
              <a:round/>
              <a:headEnd/>
              <a:tailEnd/>
            </a:ln>
          </p:spPr>
          <p:txBody>
            <a:bodyPr wrap="none" anchor="ctr"/>
            <a:lstStyle/>
            <a:p>
              <a:endParaRPr lang="en-US"/>
            </a:p>
          </p:txBody>
        </p:sp>
        <p:sp>
          <p:nvSpPr>
            <p:cNvPr id="26680" name="Oval 139"/>
            <p:cNvSpPr>
              <a:spLocks noChangeArrowheads="1"/>
            </p:cNvSpPr>
            <p:nvPr/>
          </p:nvSpPr>
          <p:spPr bwMode="auto">
            <a:xfrm rot="737102">
              <a:off x="713" y="826"/>
              <a:ext cx="672" cy="336"/>
            </a:xfrm>
            <a:prstGeom prst="ellipse">
              <a:avLst/>
            </a:prstGeom>
            <a:noFill/>
            <a:ln w="38100">
              <a:solidFill>
                <a:schemeClr val="bg1"/>
              </a:solidFill>
              <a:round/>
              <a:headEnd/>
              <a:tailEnd/>
            </a:ln>
          </p:spPr>
          <p:txBody>
            <a:bodyPr wrap="none" anchor="ctr"/>
            <a:lstStyle/>
            <a:p>
              <a:endParaRPr lang="en-US"/>
            </a:p>
          </p:txBody>
        </p:sp>
        <p:sp>
          <p:nvSpPr>
            <p:cNvPr id="26681" name="Oval 140"/>
            <p:cNvSpPr>
              <a:spLocks noChangeArrowheads="1"/>
            </p:cNvSpPr>
            <p:nvPr/>
          </p:nvSpPr>
          <p:spPr bwMode="auto">
            <a:xfrm rot="737102">
              <a:off x="912" y="413"/>
              <a:ext cx="672" cy="336"/>
            </a:xfrm>
            <a:prstGeom prst="ellipse">
              <a:avLst/>
            </a:prstGeom>
            <a:noFill/>
            <a:ln w="38100">
              <a:solidFill>
                <a:schemeClr val="bg1"/>
              </a:solidFill>
              <a:round/>
              <a:headEnd/>
              <a:tailEnd/>
            </a:ln>
          </p:spPr>
          <p:txBody>
            <a:bodyPr wrap="none" anchor="ctr"/>
            <a:lstStyle/>
            <a:p>
              <a:endParaRPr lang="en-US"/>
            </a:p>
          </p:txBody>
        </p:sp>
        <p:sp>
          <p:nvSpPr>
            <p:cNvPr id="26682" name="Oval 141"/>
            <p:cNvSpPr>
              <a:spLocks noChangeArrowheads="1"/>
            </p:cNvSpPr>
            <p:nvPr/>
          </p:nvSpPr>
          <p:spPr bwMode="auto">
            <a:xfrm rot="20862898" flipH="1">
              <a:off x="1829" y="623"/>
              <a:ext cx="672" cy="384"/>
            </a:xfrm>
            <a:prstGeom prst="ellipse">
              <a:avLst/>
            </a:prstGeom>
            <a:noFill/>
            <a:ln w="38100">
              <a:solidFill>
                <a:schemeClr val="bg1"/>
              </a:solidFill>
              <a:round/>
              <a:headEnd/>
              <a:tailEnd/>
            </a:ln>
          </p:spPr>
          <p:txBody>
            <a:bodyPr wrap="none" anchor="ctr"/>
            <a:lstStyle/>
            <a:p>
              <a:endParaRPr lang="en-US"/>
            </a:p>
          </p:txBody>
        </p:sp>
        <p:sp>
          <p:nvSpPr>
            <p:cNvPr id="26683" name="Oval 142"/>
            <p:cNvSpPr>
              <a:spLocks noChangeArrowheads="1"/>
            </p:cNvSpPr>
            <p:nvPr/>
          </p:nvSpPr>
          <p:spPr bwMode="auto">
            <a:xfrm rot="737102">
              <a:off x="1525" y="1102"/>
              <a:ext cx="384" cy="432"/>
            </a:xfrm>
            <a:prstGeom prst="ellipse">
              <a:avLst/>
            </a:prstGeom>
            <a:noFill/>
            <a:ln w="38100">
              <a:solidFill>
                <a:schemeClr val="bg1"/>
              </a:solidFill>
              <a:round/>
              <a:headEnd/>
              <a:tailEnd/>
            </a:ln>
          </p:spPr>
          <p:txBody>
            <a:bodyPr wrap="none" anchor="ctr"/>
            <a:lstStyle/>
            <a:p>
              <a:endParaRPr lang="en-US"/>
            </a:p>
          </p:txBody>
        </p:sp>
        <p:sp>
          <p:nvSpPr>
            <p:cNvPr id="26684" name="Oval 143"/>
            <p:cNvSpPr>
              <a:spLocks noChangeArrowheads="1"/>
            </p:cNvSpPr>
            <p:nvPr/>
          </p:nvSpPr>
          <p:spPr bwMode="auto">
            <a:xfrm rot="737102">
              <a:off x="1727" y="191"/>
              <a:ext cx="432" cy="623"/>
            </a:xfrm>
            <a:prstGeom prst="ellipse">
              <a:avLst/>
            </a:prstGeom>
            <a:noFill/>
            <a:ln w="38100">
              <a:solidFill>
                <a:schemeClr val="bg1"/>
              </a:solidFill>
              <a:round/>
              <a:headEnd/>
              <a:tailEnd/>
            </a:ln>
          </p:spPr>
          <p:txBody>
            <a:bodyPr wrap="none" anchor="ctr"/>
            <a:lstStyle/>
            <a:p>
              <a:endParaRPr lang="en-US"/>
            </a:p>
          </p:txBody>
        </p:sp>
      </p:grpSp>
      <p:grpSp>
        <p:nvGrpSpPr>
          <p:cNvPr id="4" name="Group 161"/>
          <p:cNvGrpSpPr>
            <a:grpSpLocks/>
          </p:cNvGrpSpPr>
          <p:nvPr/>
        </p:nvGrpSpPr>
        <p:grpSpPr bwMode="auto">
          <a:xfrm>
            <a:off x="1600200" y="1951038"/>
            <a:ext cx="6318250" cy="2498725"/>
            <a:chOff x="1008" y="523"/>
            <a:chExt cx="3980" cy="1574"/>
          </a:xfrm>
        </p:grpSpPr>
        <p:sp>
          <p:nvSpPr>
            <p:cNvPr id="26661" name="Line 146"/>
            <p:cNvSpPr>
              <a:spLocks noChangeShapeType="1"/>
            </p:cNvSpPr>
            <p:nvPr/>
          </p:nvSpPr>
          <p:spPr bwMode="auto">
            <a:xfrm>
              <a:off x="2304" y="1536"/>
              <a:ext cx="1880" cy="561"/>
            </a:xfrm>
            <a:prstGeom prst="line">
              <a:avLst/>
            </a:prstGeom>
            <a:noFill/>
            <a:ln w="38100">
              <a:solidFill>
                <a:srgbClr val="800080"/>
              </a:solidFill>
              <a:round/>
              <a:headEnd/>
              <a:tailEnd type="triangle" w="med" len="med"/>
            </a:ln>
          </p:spPr>
          <p:txBody>
            <a:bodyPr/>
            <a:lstStyle/>
            <a:p>
              <a:endParaRPr lang="en-US"/>
            </a:p>
          </p:txBody>
        </p:sp>
        <p:sp>
          <p:nvSpPr>
            <p:cNvPr id="26662" name="Line 147"/>
            <p:cNvSpPr>
              <a:spLocks noChangeShapeType="1"/>
            </p:cNvSpPr>
            <p:nvPr/>
          </p:nvSpPr>
          <p:spPr bwMode="auto">
            <a:xfrm>
              <a:off x="1680" y="1824"/>
              <a:ext cx="2619" cy="113"/>
            </a:xfrm>
            <a:prstGeom prst="line">
              <a:avLst/>
            </a:prstGeom>
            <a:noFill/>
            <a:ln w="38100">
              <a:solidFill>
                <a:srgbClr val="800080"/>
              </a:solidFill>
              <a:round/>
              <a:headEnd/>
              <a:tailEnd type="triangle" w="med" len="med"/>
            </a:ln>
          </p:spPr>
          <p:txBody>
            <a:bodyPr/>
            <a:lstStyle/>
            <a:p>
              <a:endParaRPr lang="en-US"/>
            </a:p>
          </p:txBody>
        </p:sp>
        <p:sp>
          <p:nvSpPr>
            <p:cNvPr id="26663" name="Line 148"/>
            <p:cNvSpPr>
              <a:spLocks noChangeShapeType="1"/>
            </p:cNvSpPr>
            <p:nvPr/>
          </p:nvSpPr>
          <p:spPr bwMode="auto">
            <a:xfrm>
              <a:off x="1296" y="1392"/>
              <a:ext cx="3692" cy="449"/>
            </a:xfrm>
            <a:prstGeom prst="line">
              <a:avLst/>
            </a:prstGeom>
            <a:noFill/>
            <a:ln w="38100">
              <a:solidFill>
                <a:srgbClr val="800080"/>
              </a:solidFill>
              <a:round/>
              <a:headEnd/>
              <a:tailEnd type="triangle" w="med" len="med"/>
            </a:ln>
          </p:spPr>
          <p:txBody>
            <a:bodyPr/>
            <a:lstStyle/>
            <a:p>
              <a:endParaRPr lang="en-US"/>
            </a:p>
          </p:txBody>
        </p:sp>
        <p:sp>
          <p:nvSpPr>
            <p:cNvPr id="26664" name="Line 150"/>
            <p:cNvSpPr>
              <a:spLocks noChangeShapeType="1"/>
            </p:cNvSpPr>
            <p:nvPr/>
          </p:nvSpPr>
          <p:spPr bwMode="auto">
            <a:xfrm>
              <a:off x="1008" y="1200"/>
              <a:ext cx="3504" cy="384"/>
            </a:xfrm>
            <a:prstGeom prst="line">
              <a:avLst/>
            </a:prstGeom>
            <a:noFill/>
            <a:ln w="38100">
              <a:solidFill>
                <a:srgbClr val="800080"/>
              </a:solidFill>
              <a:round/>
              <a:headEnd/>
              <a:tailEnd type="triangle" w="med" len="med"/>
            </a:ln>
          </p:spPr>
          <p:txBody>
            <a:bodyPr/>
            <a:lstStyle/>
            <a:p>
              <a:endParaRPr lang="en-US"/>
            </a:p>
          </p:txBody>
        </p:sp>
        <p:sp>
          <p:nvSpPr>
            <p:cNvPr id="26665" name="Line 151"/>
            <p:cNvSpPr>
              <a:spLocks noChangeShapeType="1"/>
            </p:cNvSpPr>
            <p:nvPr/>
          </p:nvSpPr>
          <p:spPr bwMode="auto">
            <a:xfrm>
              <a:off x="1044" y="981"/>
              <a:ext cx="3273" cy="392"/>
            </a:xfrm>
            <a:prstGeom prst="line">
              <a:avLst/>
            </a:prstGeom>
            <a:noFill/>
            <a:ln w="38100">
              <a:solidFill>
                <a:srgbClr val="800080"/>
              </a:solidFill>
              <a:round/>
              <a:headEnd/>
              <a:tailEnd type="triangle" w="med" len="med"/>
            </a:ln>
          </p:spPr>
          <p:txBody>
            <a:bodyPr/>
            <a:lstStyle/>
            <a:p>
              <a:endParaRPr lang="en-US"/>
            </a:p>
          </p:txBody>
        </p:sp>
        <p:sp>
          <p:nvSpPr>
            <p:cNvPr id="26666" name="Line 152"/>
            <p:cNvSpPr>
              <a:spLocks noChangeShapeType="1"/>
            </p:cNvSpPr>
            <p:nvPr/>
          </p:nvSpPr>
          <p:spPr bwMode="auto">
            <a:xfrm>
              <a:off x="1728" y="1344"/>
              <a:ext cx="2282" cy="67"/>
            </a:xfrm>
            <a:prstGeom prst="line">
              <a:avLst/>
            </a:prstGeom>
            <a:noFill/>
            <a:ln w="38100">
              <a:solidFill>
                <a:srgbClr val="800080"/>
              </a:solidFill>
              <a:round/>
              <a:headEnd/>
              <a:tailEnd type="triangle" w="med" len="med"/>
            </a:ln>
          </p:spPr>
          <p:txBody>
            <a:bodyPr/>
            <a:lstStyle/>
            <a:p>
              <a:endParaRPr lang="en-US"/>
            </a:p>
          </p:txBody>
        </p:sp>
        <p:sp>
          <p:nvSpPr>
            <p:cNvPr id="26667" name="Line 153"/>
            <p:cNvSpPr>
              <a:spLocks noChangeShapeType="1"/>
            </p:cNvSpPr>
            <p:nvPr/>
          </p:nvSpPr>
          <p:spPr bwMode="auto">
            <a:xfrm>
              <a:off x="2112" y="1104"/>
              <a:ext cx="2319" cy="646"/>
            </a:xfrm>
            <a:prstGeom prst="line">
              <a:avLst/>
            </a:prstGeom>
            <a:noFill/>
            <a:ln w="38100">
              <a:solidFill>
                <a:srgbClr val="800080"/>
              </a:solidFill>
              <a:round/>
              <a:headEnd/>
              <a:tailEnd type="triangle" w="med" len="med"/>
            </a:ln>
          </p:spPr>
          <p:txBody>
            <a:bodyPr/>
            <a:lstStyle/>
            <a:p>
              <a:endParaRPr lang="en-US"/>
            </a:p>
          </p:txBody>
        </p:sp>
        <p:sp>
          <p:nvSpPr>
            <p:cNvPr id="26668" name="Line 154"/>
            <p:cNvSpPr>
              <a:spLocks noChangeShapeType="1"/>
            </p:cNvSpPr>
            <p:nvPr/>
          </p:nvSpPr>
          <p:spPr bwMode="auto">
            <a:xfrm>
              <a:off x="1248" y="576"/>
              <a:ext cx="2618" cy="590"/>
            </a:xfrm>
            <a:prstGeom prst="line">
              <a:avLst/>
            </a:prstGeom>
            <a:noFill/>
            <a:ln w="38100">
              <a:solidFill>
                <a:srgbClr val="800080"/>
              </a:solidFill>
              <a:round/>
              <a:headEnd/>
              <a:tailEnd type="triangle" w="med" len="med"/>
            </a:ln>
          </p:spPr>
          <p:txBody>
            <a:bodyPr/>
            <a:lstStyle/>
            <a:p>
              <a:endParaRPr lang="en-US"/>
            </a:p>
          </p:txBody>
        </p:sp>
        <p:sp>
          <p:nvSpPr>
            <p:cNvPr id="26669" name="Line 155"/>
            <p:cNvSpPr>
              <a:spLocks noChangeShapeType="1"/>
            </p:cNvSpPr>
            <p:nvPr/>
          </p:nvSpPr>
          <p:spPr bwMode="auto">
            <a:xfrm>
              <a:off x="1680" y="576"/>
              <a:ext cx="3245" cy="435"/>
            </a:xfrm>
            <a:prstGeom prst="line">
              <a:avLst/>
            </a:prstGeom>
            <a:noFill/>
            <a:ln w="38100">
              <a:solidFill>
                <a:srgbClr val="800080"/>
              </a:solidFill>
              <a:round/>
              <a:headEnd/>
              <a:tailEnd type="triangle" w="med" len="med"/>
            </a:ln>
          </p:spPr>
          <p:txBody>
            <a:bodyPr/>
            <a:lstStyle/>
            <a:p>
              <a:endParaRPr lang="en-US"/>
            </a:p>
          </p:txBody>
        </p:sp>
        <p:sp>
          <p:nvSpPr>
            <p:cNvPr id="26670" name="Line 156"/>
            <p:cNvSpPr>
              <a:spLocks noChangeShapeType="1"/>
            </p:cNvSpPr>
            <p:nvPr/>
          </p:nvSpPr>
          <p:spPr bwMode="auto">
            <a:xfrm flipV="1">
              <a:off x="2160" y="727"/>
              <a:ext cx="1411" cy="89"/>
            </a:xfrm>
            <a:prstGeom prst="line">
              <a:avLst/>
            </a:prstGeom>
            <a:noFill/>
            <a:ln w="38100">
              <a:solidFill>
                <a:srgbClr val="800080"/>
              </a:solidFill>
              <a:round/>
              <a:headEnd/>
              <a:tailEnd type="triangle" w="med" len="med"/>
            </a:ln>
          </p:spPr>
          <p:txBody>
            <a:bodyPr/>
            <a:lstStyle/>
            <a:p>
              <a:endParaRPr lang="en-US"/>
            </a:p>
          </p:txBody>
        </p:sp>
        <p:sp>
          <p:nvSpPr>
            <p:cNvPr id="26671" name="Line 157"/>
            <p:cNvSpPr>
              <a:spLocks noChangeShapeType="1"/>
            </p:cNvSpPr>
            <p:nvPr/>
          </p:nvSpPr>
          <p:spPr bwMode="auto">
            <a:xfrm flipV="1">
              <a:off x="1920" y="523"/>
              <a:ext cx="1639" cy="5"/>
            </a:xfrm>
            <a:prstGeom prst="line">
              <a:avLst/>
            </a:prstGeom>
            <a:noFill/>
            <a:ln w="38100">
              <a:solidFill>
                <a:srgbClr val="800080"/>
              </a:solidFill>
              <a:round/>
              <a:headEnd/>
              <a:tailEnd type="triangle" w="med" len="med"/>
            </a:ln>
          </p:spPr>
          <p:txBody>
            <a:bodyPr/>
            <a:lstStyle/>
            <a:p>
              <a:endParaRPr lang="en-US"/>
            </a:p>
          </p:txBody>
        </p:sp>
        <p:sp>
          <p:nvSpPr>
            <p:cNvPr id="26672" name="Line 158"/>
            <p:cNvSpPr>
              <a:spLocks noChangeShapeType="1"/>
            </p:cNvSpPr>
            <p:nvPr/>
          </p:nvSpPr>
          <p:spPr bwMode="auto">
            <a:xfrm>
              <a:off x="1824" y="864"/>
              <a:ext cx="2921" cy="50"/>
            </a:xfrm>
            <a:prstGeom prst="line">
              <a:avLst/>
            </a:prstGeom>
            <a:noFill/>
            <a:ln w="38100">
              <a:solidFill>
                <a:srgbClr val="800080"/>
              </a:solidFill>
              <a:round/>
              <a:headEnd/>
              <a:tailEnd type="triangle" w="med" len="med"/>
            </a:ln>
          </p:spPr>
          <p:txBody>
            <a:bodyPr/>
            <a:lstStyle/>
            <a:p>
              <a:endParaRPr lang="en-US"/>
            </a:p>
          </p:txBody>
        </p:sp>
      </p:grpSp>
      <p:grpSp>
        <p:nvGrpSpPr>
          <p:cNvPr id="26631" name="Group 162"/>
          <p:cNvGrpSpPr>
            <a:grpSpLocks/>
          </p:cNvGrpSpPr>
          <p:nvPr/>
        </p:nvGrpSpPr>
        <p:grpSpPr bwMode="auto">
          <a:xfrm>
            <a:off x="5562600" y="1958975"/>
            <a:ext cx="3011488" cy="2671763"/>
            <a:chOff x="3504" y="525"/>
            <a:chExt cx="1897" cy="1683"/>
          </a:xfrm>
        </p:grpSpPr>
        <p:sp>
          <p:nvSpPr>
            <p:cNvPr id="26632" name="Oval 163"/>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33" name="Oval 164"/>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34" name="Oval 165"/>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35" name="Oval 166"/>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36" name="Oval 167"/>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37" name="Oval 168"/>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38" name="Oval 169"/>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39" name="Oval 170"/>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40" name="Oval 171"/>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41" name="Oval 172"/>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42" name="Oval 173"/>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43" name="Oval 174"/>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44" name="Oval 175"/>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45" name="Oval 176"/>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46" name="Oval 177"/>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47" name="Oval 178"/>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48" name="Oval 179"/>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49" name="Oval 180"/>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50" name="Oval 181"/>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51" name="Oval 182"/>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52" name="Oval 183"/>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53" name="Oval 184"/>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54" name="Oval 185"/>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55" name="Oval 186"/>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56" name="Oval 187"/>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57" name="Oval 188"/>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58" name="Oval 189"/>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6659" name="Oval 190"/>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6660" name="Oval 191"/>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2775"/>
                                        </p:tgtEl>
                                        <p:attrNameLst>
                                          <p:attrName>style.visibility</p:attrName>
                                        </p:attrNameLst>
                                      </p:cBhvr>
                                      <p:to>
                                        <p:strVal val="visible"/>
                                      </p:to>
                                    </p:set>
                                    <p:animEffect transition="in" filter="fade">
                                      <p:cBhvr>
                                        <p:cTn id="7" dur="1000"/>
                                        <p:tgtEl>
                                          <p:spTgt spid="32775"/>
                                        </p:tgtEl>
                                      </p:cBhvr>
                                    </p:animEffect>
                                    <p:anim calcmode="lin" valueType="num">
                                      <p:cBhvr>
                                        <p:cTn id="8" dur="1000" fill="hold"/>
                                        <p:tgtEl>
                                          <p:spTgt spid="32775"/>
                                        </p:tgtEl>
                                        <p:attrNameLst>
                                          <p:attrName>ppt_x</p:attrName>
                                        </p:attrNameLst>
                                      </p:cBhvr>
                                      <p:tavLst>
                                        <p:tav tm="0">
                                          <p:val>
                                            <p:strVal val="#ppt_x"/>
                                          </p:val>
                                        </p:tav>
                                        <p:tav tm="100000">
                                          <p:val>
                                            <p:strVal val="#ppt_x"/>
                                          </p:val>
                                        </p:tav>
                                      </p:tavLst>
                                    </p:anim>
                                    <p:anim calcmode="lin" valueType="num">
                                      <p:cBhvr>
                                        <p:cTn id="9" dur="1000" fill="hold"/>
                                        <p:tgtEl>
                                          <p:spTgt spid="3277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childTnLst>
                                </p:cTn>
                              </p:par>
                            </p:childTnLst>
                          </p:cTn>
                        </p:par>
                        <p:par>
                          <p:cTn id="14" fill="hold">
                            <p:stCondLst>
                              <p:cond delay="3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subTnLst>
                                    <p:set>
                                      <p:cBhvr override="childStyle">
                                        <p:cTn dur="1" fill="hold" display="0" masterRel="sameClick" afterEffect="1">
                                          <p:stCondLst>
                                            <p:cond evt="end" delay="0">
                                              <p:tn val="15"/>
                                            </p:cond>
                                          </p:stCondLst>
                                        </p:cTn>
                                        <p:tgtEl>
                                          <p:spTgt spid="4"/>
                                        </p:tgtEl>
                                        <p:attrNameLst>
                                          <p:attrName>style.visibility</p:attrName>
                                        </p:attrNameLst>
                                      </p:cBhvr>
                                      <p:to>
                                        <p:strVal val="hidden"/>
                                      </p:to>
                                    </p:set>
                                  </p:subTnLst>
                                </p:cTn>
                              </p:par>
                            </p:childTnLst>
                          </p:cTn>
                        </p:par>
                        <p:par>
                          <p:cTn id="18" fill="hold">
                            <p:stCondLst>
                              <p:cond delay="3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3500"/>
                            </p:stCondLst>
                            <p:childTnLst>
                              <p:par>
                                <p:cTn id="22" presetID="54" presetClass="exit" presetSubtype="0" decel="100000" fill="hold" nodeType="afterEffect">
                                  <p:stCondLst>
                                    <p:cond delay="0"/>
                                  </p:stCondLst>
                                  <p:childTnLst>
                                    <p:anim calcmode="lin" valueType="num">
                                      <p:cBhvr>
                                        <p:cTn id="23" dur="500"/>
                                        <p:tgtEl>
                                          <p:spTgt spid="32775"/>
                                        </p:tgtEl>
                                        <p:attrNameLst>
                                          <p:attrName>ppt_w</p:attrName>
                                        </p:attrNameLst>
                                      </p:cBhvr>
                                      <p:tavLst>
                                        <p:tav tm="0">
                                          <p:val>
                                            <p:strVal val="ppt_w"/>
                                          </p:val>
                                        </p:tav>
                                        <p:tav tm="100000">
                                          <p:val>
                                            <p:strVal val="ppt_w*0.05"/>
                                          </p:val>
                                        </p:tav>
                                      </p:tavLst>
                                    </p:anim>
                                    <p:anim calcmode="lin" valueType="num">
                                      <p:cBhvr>
                                        <p:cTn id="24" dur="500"/>
                                        <p:tgtEl>
                                          <p:spTgt spid="32775"/>
                                        </p:tgtEl>
                                        <p:attrNameLst>
                                          <p:attrName>ppt_h</p:attrName>
                                        </p:attrNameLst>
                                      </p:cBhvr>
                                      <p:tavLst>
                                        <p:tav tm="0">
                                          <p:val>
                                            <p:strVal val="ppt_h"/>
                                          </p:val>
                                        </p:tav>
                                        <p:tav tm="100000">
                                          <p:val>
                                            <p:strVal val="ppt_h"/>
                                          </p:val>
                                        </p:tav>
                                      </p:tavLst>
                                    </p:anim>
                                    <p:anim calcmode="lin" valueType="num">
                                      <p:cBhvr>
                                        <p:cTn id="25" dur="500"/>
                                        <p:tgtEl>
                                          <p:spTgt spid="32775"/>
                                        </p:tgtEl>
                                        <p:attrNameLst>
                                          <p:attrName>ppt_x</p:attrName>
                                        </p:attrNameLst>
                                      </p:cBhvr>
                                      <p:tavLst>
                                        <p:tav tm="0">
                                          <p:val>
                                            <p:strVal val="ppt_x"/>
                                          </p:val>
                                        </p:tav>
                                        <p:tav tm="100000">
                                          <p:val>
                                            <p:strVal val="ppt_x-.2"/>
                                          </p:val>
                                        </p:tav>
                                      </p:tavLst>
                                    </p:anim>
                                    <p:anim calcmode="lin" valueType="num">
                                      <p:cBhvr>
                                        <p:cTn id="26" dur="500"/>
                                        <p:tgtEl>
                                          <p:spTgt spid="32775"/>
                                        </p:tgtEl>
                                        <p:attrNameLst>
                                          <p:attrName>ppt_y</p:attrName>
                                        </p:attrNameLst>
                                      </p:cBhvr>
                                      <p:tavLst>
                                        <p:tav tm="0">
                                          <p:val>
                                            <p:strVal val="ppt_y"/>
                                          </p:val>
                                        </p:tav>
                                        <p:tav tm="100000">
                                          <p:val>
                                            <p:strVal val="ppt_y"/>
                                          </p:val>
                                        </p:tav>
                                      </p:tavLst>
                                    </p:anim>
                                    <p:animEffect transition="out" filter="fade">
                                      <p:cBhvr>
                                        <p:cTn id="27" dur="500"/>
                                        <p:tgtEl>
                                          <p:spTgt spid="32775"/>
                                        </p:tgtEl>
                                      </p:cBhvr>
                                    </p:animEffect>
                                    <p:set>
                                      <p:cBhvr>
                                        <p:cTn id="28" dur="1" fill="hold">
                                          <p:stCondLst>
                                            <p:cond delay="499"/>
                                          </p:stCondLst>
                                        </p:cTn>
                                        <p:tgtEl>
                                          <p:spTgt spid="32775"/>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3"/>
                                        </p:tgtEl>
                                        <p:attrNameLst>
                                          <p:attrName>ppt_w</p:attrName>
                                        </p:attrNameLst>
                                      </p:cBhvr>
                                      <p:tavLst>
                                        <p:tav tm="0">
                                          <p:val>
                                            <p:strVal val="ppt_w"/>
                                          </p:val>
                                        </p:tav>
                                        <p:tav tm="100000">
                                          <p:val>
                                            <p:strVal val="ppt_w*0.05"/>
                                          </p:val>
                                        </p:tav>
                                      </p:tavLst>
                                    </p:anim>
                                    <p:anim calcmode="lin" valueType="num">
                                      <p:cBhvr>
                                        <p:cTn id="31" dur="500"/>
                                        <p:tgtEl>
                                          <p:spTgt spid="3"/>
                                        </p:tgtEl>
                                        <p:attrNameLst>
                                          <p:attrName>ppt_h</p:attrName>
                                        </p:attrNameLst>
                                      </p:cBhvr>
                                      <p:tavLst>
                                        <p:tav tm="0">
                                          <p:val>
                                            <p:strVal val="ppt_h"/>
                                          </p:val>
                                        </p:tav>
                                        <p:tav tm="100000">
                                          <p:val>
                                            <p:strVal val="ppt_h"/>
                                          </p:val>
                                        </p:tav>
                                      </p:tavLst>
                                    </p:anim>
                                    <p:anim calcmode="lin" valueType="num">
                                      <p:cBhvr>
                                        <p:cTn id="32" dur="500"/>
                                        <p:tgtEl>
                                          <p:spTgt spid="3"/>
                                        </p:tgtEl>
                                        <p:attrNameLst>
                                          <p:attrName>ppt_x</p:attrName>
                                        </p:attrNameLst>
                                      </p:cBhvr>
                                      <p:tavLst>
                                        <p:tav tm="0">
                                          <p:val>
                                            <p:strVal val="ppt_x"/>
                                          </p:val>
                                        </p:tav>
                                        <p:tav tm="100000">
                                          <p:val>
                                            <p:strVal val="ppt_x-.2"/>
                                          </p:val>
                                        </p:tav>
                                      </p:tavLst>
                                    </p:anim>
                                    <p:anim calcmode="lin" valueType="num">
                                      <p:cBhvr>
                                        <p:cTn id="33" dur="500"/>
                                        <p:tgtEl>
                                          <p:spTgt spid="3"/>
                                        </p:tgtEl>
                                        <p:attrNameLst>
                                          <p:attrName>ppt_y</p:attrName>
                                        </p:attrNameLst>
                                      </p:cBhvr>
                                      <p:tavLst>
                                        <p:tav tm="0">
                                          <p:val>
                                            <p:strVal val="ppt_y"/>
                                          </p:val>
                                        </p:tav>
                                        <p:tav tm="100000">
                                          <p:val>
                                            <p:strVal val="ppt_y"/>
                                          </p:val>
                                        </p:tav>
                                      </p:tavLst>
                                    </p:anim>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6" descr="115_1538"/>
          <p:cNvPicPr>
            <a:picLocks noChangeAspect="1" noChangeArrowheads="1"/>
          </p:cNvPicPr>
          <p:nvPr/>
        </p:nvPicPr>
        <p:blipFill>
          <a:blip r:embed="rId3" cstate="print"/>
          <a:srcRect/>
          <a:stretch>
            <a:fillRect/>
          </a:stretch>
        </p:blipFill>
        <p:spPr bwMode="auto">
          <a:xfrm>
            <a:off x="457200" y="1576388"/>
            <a:ext cx="4191000" cy="3148012"/>
          </a:xfrm>
          <a:prstGeom prst="rect">
            <a:avLst/>
          </a:prstGeom>
          <a:noFill/>
          <a:ln w="9525">
            <a:noFill/>
            <a:miter lim="800000"/>
            <a:headEnd/>
            <a:tailEnd/>
          </a:ln>
        </p:spPr>
      </p:pic>
      <p:sp>
        <p:nvSpPr>
          <p:cNvPr id="27651" name="Rectangle 8"/>
          <p:cNvSpPr>
            <a:spLocks noChangeArrowheads="1"/>
          </p:cNvSpPr>
          <p:nvPr/>
        </p:nvSpPr>
        <p:spPr bwMode="auto">
          <a:xfrm>
            <a:off x="5029200" y="1576388"/>
            <a:ext cx="3733800" cy="3124200"/>
          </a:xfrm>
          <a:prstGeom prst="rect">
            <a:avLst/>
          </a:prstGeom>
          <a:noFill/>
          <a:ln w="9525">
            <a:solidFill>
              <a:schemeClr val="tx1"/>
            </a:solidFill>
            <a:miter lim="800000"/>
            <a:headEnd/>
            <a:tailEnd/>
          </a:ln>
        </p:spPr>
        <p:txBody>
          <a:bodyPr wrap="none" anchor="ctr"/>
          <a:lstStyle/>
          <a:p>
            <a:endParaRPr lang="en-US"/>
          </a:p>
        </p:txBody>
      </p:sp>
      <p:grpSp>
        <p:nvGrpSpPr>
          <p:cNvPr id="2" name="Group 205"/>
          <p:cNvGrpSpPr>
            <a:grpSpLocks/>
          </p:cNvGrpSpPr>
          <p:nvPr/>
        </p:nvGrpSpPr>
        <p:grpSpPr bwMode="auto">
          <a:xfrm>
            <a:off x="255588" y="1438275"/>
            <a:ext cx="4543425" cy="3098800"/>
            <a:chOff x="161" y="201"/>
            <a:chExt cx="2862" cy="1952"/>
          </a:xfrm>
        </p:grpSpPr>
        <p:sp>
          <p:nvSpPr>
            <p:cNvPr id="27720" name="Oval 137"/>
            <p:cNvSpPr>
              <a:spLocks noChangeArrowheads="1"/>
            </p:cNvSpPr>
            <p:nvPr/>
          </p:nvSpPr>
          <p:spPr bwMode="auto">
            <a:xfrm rot="613854">
              <a:off x="2242" y="1035"/>
              <a:ext cx="336" cy="288"/>
            </a:xfrm>
            <a:prstGeom prst="ellipse">
              <a:avLst/>
            </a:prstGeom>
            <a:noFill/>
            <a:ln w="38100">
              <a:solidFill>
                <a:schemeClr val="bg1"/>
              </a:solidFill>
              <a:round/>
              <a:headEnd/>
              <a:tailEnd/>
            </a:ln>
          </p:spPr>
          <p:txBody>
            <a:bodyPr wrap="none" anchor="ctr"/>
            <a:lstStyle/>
            <a:p>
              <a:endParaRPr lang="en-US"/>
            </a:p>
          </p:txBody>
        </p:sp>
        <p:sp>
          <p:nvSpPr>
            <p:cNvPr id="27721" name="Oval 138"/>
            <p:cNvSpPr>
              <a:spLocks noChangeArrowheads="1"/>
            </p:cNvSpPr>
            <p:nvPr/>
          </p:nvSpPr>
          <p:spPr bwMode="auto">
            <a:xfrm rot="613854">
              <a:off x="1125" y="547"/>
              <a:ext cx="912" cy="576"/>
            </a:xfrm>
            <a:prstGeom prst="ellipse">
              <a:avLst/>
            </a:prstGeom>
            <a:noFill/>
            <a:ln w="38100">
              <a:solidFill>
                <a:schemeClr val="bg1"/>
              </a:solidFill>
              <a:round/>
              <a:headEnd/>
              <a:tailEnd/>
            </a:ln>
          </p:spPr>
          <p:txBody>
            <a:bodyPr wrap="none" anchor="ctr"/>
            <a:lstStyle/>
            <a:p>
              <a:endParaRPr lang="en-US"/>
            </a:p>
          </p:txBody>
        </p:sp>
        <p:sp>
          <p:nvSpPr>
            <p:cNvPr id="27722" name="Oval 139"/>
            <p:cNvSpPr>
              <a:spLocks noChangeArrowheads="1"/>
            </p:cNvSpPr>
            <p:nvPr/>
          </p:nvSpPr>
          <p:spPr bwMode="auto">
            <a:xfrm rot="613854">
              <a:off x="1059" y="837"/>
              <a:ext cx="336" cy="431"/>
            </a:xfrm>
            <a:prstGeom prst="ellipse">
              <a:avLst/>
            </a:prstGeom>
            <a:noFill/>
            <a:ln w="38100">
              <a:solidFill>
                <a:schemeClr val="bg1"/>
              </a:solidFill>
              <a:round/>
              <a:headEnd/>
              <a:tailEnd/>
            </a:ln>
          </p:spPr>
          <p:txBody>
            <a:bodyPr wrap="none" anchor="ctr"/>
            <a:lstStyle/>
            <a:p>
              <a:endParaRPr lang="en-US"/>
            </a:p>
          </p:txBody>
        </p:sp>
        <p:sp>
          <p:nvSpPr>
            <p:cNvPr id="27723" name="Oval 140"/>
            <p:cNvSpPr>
              <a:spLocks noChangeArrowheads="1"/>
            </p:cNvSpPr>
            <p:nvPr/>
          </p:nvSpPr>
          <p:spPr bwMode="auto">
            <a:xfrm rot="613854">
              <a:off x="980" y="787"/>
              <a:ext cx="576" cy="576"/>
            </a:xfrm>
            <a:prstGeom prst="ellipse">
              <a:avLst/>
            </a:prstGeom>
            <a:noFill/>
            <a:ln w="38100">
              <a:solidFill>
                <a:schemeClr val="bg1"/>
              </a:solidFill>
              <a:round/>
              <a:headEnd/>
              <a:tailEnd/>
            </a:ln>
          </p:spPr>
          <p:txBody>
            <a:bodyPr wrap="none" anchor="ctr"/>
            <a:lstStyle/>
            <a:p>
              <a:endParaRPr lang="en-US"/>
            </a:p>
          </p:txBody>
        </p:sp>
        <p:sp>
          <p:nvSpPr>
            <p:cNvPr id="27724" name="Oval 141"/>
            <p:cNvSpPr>
              <a:spLocks noChangeArrowheads="1"/>
            </p:cNvSpPr>
            <p:nvPr/>
          </p:nvSpPr>
          <p:spPr bwMode="auto">
            <a:xfrm rot="805019">
              <a:off x="1732" y="741"/>
              <a:ext cx="336" cy="956"/>
            </a:xfrm>
            <a:prstGeom prst="ellipse">
              <a:avLst/>
            </a:prstGeom>
            <a:noFill/>
            <a:ln w="38100">
              <a:solidFill>
                <a:schemeClr val="bg1"/>
              </a:solidFill>
              <a:round/>
              <a:headEnd/>
              <a:tailEnd/>
            </a:ln>
          </p:spPr>
          <p:txBody>
            <a:bodyPr wrap="none" anchor="ctr"/>
            <a:lstStyle/>
            <a:p>
              <a:endParaRPr lang="en-US"/>
            </a:p>
          </p:txBody>
        </p:sp>
        <p:sp>
          <p:nvSpPr>
            <p:cNvPr id="27725" name="Oval 142"/>
            <p:cNvSpPr>
              <a:spLocks noChangeArrowheads="1"/>
            </p:cNvSpPr>
            <p:nvPr/>
          </p:nvSpPr>
          <p:spPr bwMode="auto">
            <a:xfrm rot="613854">
              <a:off x="161" y="713"/>
              <a:ext cx="1078" cy="411"/>
            </a:xfrm>
            <a:prstGeom prst="ellipse">
              <a:avLst/>
            </a:prstGeom>
            <a:noFill/>
            <a:ln w="38100">
              <a:solidFill>
                <a:schemeClr val="bg1"/>
              </a:solidFill>
              <a:round/>
              <a:headEnd/>
              <a:tailEnd/>
            </a:ln>
          </p:spPr>
          <p:txBody>
            <a:bodyPr wrap="none" anchor="ctr"/>
            <a:lstStyle/>
            <a:p>
              <a:endParaRPr lang="en-US"/>
            </a:p>
          </p:txBody>
        </p:sp>
        <p:sp>
          <p:nvSpPr>
            <p:cNvPr id="27726" name="Oval 144"/>
            <p:cNvSpPr>
              <a:spLocks noChangeArrowheads="1"/>
            </p:cNvSpPr>
            <p:nvPr/>
          </p:nvSpPr>
          <p:spPr bwMode="auto">
            <a:xfrm rot="613854">
              <a:off x="2594" y="1413"/>
              <a:ext cx="398" cy="208"/>
            </a:xfrm>
            <a:prstGeom prst="ellipse">
              <a:avLst/>
            </a:prstGeom>
            <a:noFill/>
            <a:ln w="38100">
              <a:solidFill>
                <a:schemeClr val="bg1"/>
              </a:solidFill>
              <a:round/>
              <a:headEnd/>
              <a:tailEnd/>
            </a:ln>
          </p:spPr>
          <p:txBody>
            <a:bodyPr wrap="none" anchor="ctr"/>
            <a:lstStyle/>
            <a:p>
              <a:endParaRPr lang="en-US"/>
            </a:p>
          </p:txBody>
        </p:sp>
        <p:sp>
          <p:nvSpPr>
            <p:cNvPr id="27727" name="Oval 145"/>
            <p:cNvSpPr>
              <a:spLocks noChangeArrowheads="1"/>
            </p:cNvSpPr>
            <p:nvPr/>
          </p:nvSpPr>
          <p:spPr bwMode="auto">
            <a:xfrm rot="613854">
              <a:off x="335" y="201"/>
              <a:ext cx="2688" cy="1952"/>
            </a:xfrm>
            <a:prstGeom prst="ellipse">
              <a:avLst/>
            </a:prstGeom>
            <a:noFill/>
            <a:ln w="38100">
              <a:solidFill>
                <a:schemeClr val="bg1"/>
              </a:solidFill>
              <a:round/>
              <a:headEnd/>
              <a:tailEnd/>
            </a:ln>
          </p:spPr>
          <p:txBody>
            <a:bodyPr wrap="none" anchor="ctr"/>
            <a:lstStyle/>
            <a:p>
              <a:endParaRPr lang="en-US"/>
            </a:p>
          </p:txBody>
        </p:sp>
        <p:sp>
          <p:nvSpPr>
            <p:cNvPr id="27728" name="Oval 143"/>
            <p:cNvSpPr>
              <a:spLocks noChangeArrowheads="1"/>
            </p:cNvSpPr>
            <p:nvPr/>
          </p:nvSpPr>
          <p:spPr bwMode="auto">
            <a:xfrm rot="613854">
              <a:off x="913" y="1761"/>
              <a:ext cx="2097" cy="355"/>
            </a:xfrm>
            <a:prstGeom prst="ellipse">
              <a:avLst/>
            </a:prstGeom>
            <a:noFill/>
            <a:ln w="38100">
              <a:solidFill>
                <a:schemeClr val="bg1"/>
              </a:solidFill>
              <a:round/>
              <a:headEnd/>
              <a:tailEnd/>
            </a:ln>
          </p:spPr>
          <p:txBody>
            <a:bodyPr wrap="none" anchor="ctr"/>
            <a:lstStyle/>
            <a:p>
              <a:endParaRPr lang="en-US"/>
            </a:p>
          </p:txBody>
        </p:sp>
      </p:grpSp>
      <p:grpSp>
        <p:nvGrpSpPr>
          <p:cNvPr id="3" name="Group 155"/>
          <p:cNvGrpSpPr>
            <a:grpSpLocks/>
          </p:cNvGrpSpPr>
          <p:nvPr/>
        </p:nvGrpSpPr>
        <p:grpSpPr bwMode="auto">
          <a:xfrm>
            <a:off x="6469063" y="1804988"/>
            <a:ext cx="1706562" cy="2151062"/>
            <a:chOff x="4075" y="432"/>
            <a:chExt cx="1075" cy="1355"/>
          </a:xfrm>
        </p:grpSpPr>
        <p:sp>
          <p:nvSpPr>
            <p:cNvPr id="27711" name="Oval 41"/>
            <p:cNvSpPr>
              <a:spLocks noChangeArrowheads="1"/>
            </p:cNvSpPr>
            <p:nvPr/>
          </p:nvSpPr>
          <p:spPr bwMode="auto">
            <a:xfrm>
              <a:off x="4761" y="176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712" name="Oval 66"/>
            <p:cNvSpPr>
              <a:spLocks noChangeArrowheads="1"/>
            </p:cNvSpPr>
            <p:nvPr/>
          </p:nvSpPr>
          <p:spPr bwMode="auto">
            <a:xfrm>
              <a:off x="4533" y="1437"/>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713" name="Oval 76"/>
            <p:cNvSpPr>
              <a:spLocks noChangeArrowheads="1"/>
            </p:cNvSpPr>
            <p:nvPr/>
          </p:nvSpPr>
          <p:spPr bwMode="auto">
            <a:xfrm>
              <a:off x="4693" y="80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714" name="Oval 77"/>
            <p:cNvSpPr>
              <a:spLocks noChangeArrowheads="1"/>
            </p:cNvSpPr>
            <p:nvPr/>
          </p:nvSpPr>
          <p:spPr bwMode="auto">
            <a:xfrm>
              <a:off x="4555" y="689"/>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715" name="Oval 81"/>
            <p:cNvSpPr>
              <a:spLocks noChangeArrowheads="1"/>
            </p:cNvSpPr>
            <p:nvPr/>
          </p:nvSpPr>
          <p:spPr bwMode="auto">
            <a:xfrm>
              <a:off x="5127" y="106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716" name="Oval 116"/>
            <p:cNvSpPr>
              <a:spLocks noChangeArrowheads="1"/>
            </p:cNvSpPr>
            <p:nvPr/>
          </p:nvSpPr>
          <p:spPr bwMode="auto">
            <a:xfrm>
              <a:off x="4304" y="108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717" name="Oval 124"/>
            <p:cNvSpPr>
              <a:spLocks noChangeArrowheads="1"/>
            </p:cNvSpPr>
            <p:nvPr/>
          </p:nvSpPr>
          <p:spPr bwMode="auto">
            <a:xfrm>
              <a:off x="4075"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718" name="Oval 132"/>
            <p:cNvSpPr>
              <a:spLocks noChangeArrowheads="1"/>
            </p:cNvSpPr>
            <p:nvPr/>
          </p:nvSpPr>
          <p:spPr bwMode="auto">
            <a:xfrm>
              <a:off x="4578" y="432"/>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719" name="Oval 133"/>
            <p:cNvSpPr>
              <a:spLocks noChangeArrowheads="1"/>
            </p:cNvSpPr>
            <p:nvPr/>
          </p:nvSpPr>
          <p:spPr bwMode="auto">
            <a:xfrm>
              <a:off x="4464" y="572"/>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4" name="Group 207"/>
          <p:cNvGrpSpPr>
            <a:grpSpLocks/>
          </p:cNvGrpSpPr>
          <p:nvPr/>
        </p:nvGrpSpPr>
        <p:grpSpPr bwMode="auto">
          <a:xfrm>
            <a:off x="1066800" y="1808163"/>
            <a:ext cx="7070725" cy="2435225"/>
            <a:chOff x="672" y="434"/>
            <a:chExt cx="4454" cy="1534"/>
          </a:xfrm>
        </p:grpSpPr>
        <p:sp>
          <p:nvSpPr>
            <p:cNvPr id="27702" name="Line 21"/>
            <p:cNvSpPr>
              <a:spLocks noChangeShapeType="1"/>
            </p:cNvSpPr>
            <p:nvPr/>
          </p:nvSpPr>
          <p:spPr bwMode="auto">
            <a:xfrm flipV="1">
              <a:off x="1920" y="1776"/>
              <a:ext cx="2832" cy="192"/>
            </a:xfrm>
            <a:prstGeom prst="line">
              <a:avLst/>
            </a:prstGeom>
            <a:noFill/>
            <a:ln w="38100">
              <a:solidFill>
                <a:srgbClr val="800080"/>
              </a:solidFill>
              <a:round/>
              <a:headEnd/>
              <a:tailEnd type="triangle" w="med" len="med"/>
            </a:ln>
          </p:spPr>
          <p:txBody>
            <a:bodyPr/>
            <a:lstStyle/>
            <a:p>
              <a:endParaRPr lang="en-US"/>
            </a:p>
          </p:txBody>
        </p:sp>
        <p:sp>
          <p:nvSpPr>
            <p:cNvPr id="27703" name="Line 147"/>
            <p:cNvSpPr>
              <a:spLocks noChangeShapeType="1"/>
            </p:cNvSpPr>
            <p:nvPr/>
          </p:nvSpPr>
          <p:spPr bwMode="auto">
            <a:xfrm flipV="1">
              <a:off x="2784" y="1447"/>
              <a:ext cx="1743" cy="89"/>
            </a:xfrm>
            <a:prstGeom prst="line">
              <a:avLst/>
            </a:prstGeom>
            <a:noFill/>
            <a:ln w="38100">
              <a:solidFill>
                <a:srgbClr val="800080"/>
              </a:solidFill>
              <a:round/>
              <a:headEnd/>
              <a:tailEnd type="triangle" w="med" len="med"/>
            </a:ln>
          </p:spPr>
          <p:txBody>
            <a:bodyPr/>
            <a:lstStyle/>
            <a:p>
              <a:endParaRPr lang="en-US"/>
            </a:p>
          </p:txBody>
        </p:sp>
        <p:sp>
          <p:nvSpPr>
            <p:cNvPr id="27704" name="Line 148"/>
            <p:cNvSpPr>
              <a:spLocks noChangeShapeType="1"/>
            </p:cNvSpPr>
            <p:nvPr/>
          </p:nvSpPr>
          <p:spPr bwMode="auto">
            <a:xfrm>
              <a:off x="2400" y="1152"/>
              <a:ext cx="1680" cy="144"/>
            </a:xfrm>
            <a:prstGeom prst="line">
              <a:avLst/>
            </a:prstGeom>
            <a:noFill/>
            <a:ln w="38100">
              <a:solidFill>
                <a:srgbClr val="800080"/>
              </a:solidFill>
              <a:round/>
              <a:headEnd/>
              <a:tailEnd type="triangle" w="med" len="med"/>
            </a:ln>
          </p:spPr>
          <p:txBody>
            <a:bodyPr/>
            <a:lstStyle/>
            <a:p>
              <a:endParaRPr lang="en-US"/>
            </a:p>
          </p:txBody>
        </p:sp>
        <p:sp>
          <p:nvSpPr>
            <p:cNvPr id="27705" name="Line 149"/>
            <p:cNvSpPr>
              <a:spLocks noChangeShapeType="1"/>
            </p:cNvSpPr>
            <p:nvPr/>
          </p:nvSpPr>
          <p:spPr bwMode="auto">
            <a:xfrm flipV="1">
              <a:off x="1920" y="1104"/>
              <a:ext cx="2388" cy="96"/>
            </a:xfrm>
            <a:prstGeom prst="line">
              <a:avLst/>
            </a:prstGeom>
            <a:noFill/>
            <a:ln w="38100">
              <a:solidFill>
                <a:srgbClr val="800080"/>
              </a:solidFill>
              <a:round/>
              <a:headEnd/>
              <a:tailEnd type="triangle" w="med" len="med"/>
            </a:ln>
          </p:spPr>
          <p:txBody>
            <a:bodyPr/>
            <a:lstStyle/>
            <a:p>
              <a:endParaRPr lang="en-US"/>
            </a:p>
          </p:txBody>
        </p:sp>
        <p:sp>
          <p:nvSpPr>
            <p:cNvPr id="27706" name="Line 150"/>
            <p:cNvSpPr>
              <a:spLocks noChangeShapeType="1"/>
            </p:cNvSpPr>
            <p:nvPr/>
          </p:nvSpPr>
          <p:spPr bwMode="auto">
            <a:xfrm flipV="1">
              <a:off x="1584" y="590"/>
              <a:ext cx="2878" cy="226"/>
            </a:xfrm>
            <a:prstGeom prst="line">
              <a:avLst/>
            </a:prstGeom>
            <a:noFill/>
            <a:ln w="38100">
              <a:solidFill>
                <a:srgbClr val="800080"/>
              </a:solidFill>
              <a:round/>
              <a:headEnd/>
              <a:tailEnd type="triangle" w="med" len="med"/>
            </a:ln>
          </p:spPr>
          <p:txBody>
            <a:bodyPr/>
            <a:lstStyle/>
            <a:p>
              <a:endParaRPr lang="en-US"/>
            </a:p>
          </p:txBody>
        </p:sp>
        <p:sp>
          <p:nvSpPr>
            <p:cNvPr id="27707" name="Line 151"/>
            <p:cNvSpPr>
              <a:spLocks noChangeShapeType="1"/>
            </p:cNvSpPr>
            <p:nvPr/>
          </p:nvSpPr>
          <p:spPr bwMode="auto">
            <a:xfrm flipV="1">
              <a:off x="1248" y="700"/>
              <a:ext cx="3309" cy="356"/>
            </a:xfrm>
            <a:prstGeom prst="line">
              <a:avLst/>
            </a:prstGeom>
            <a:noFill/>
            <a:ln w="38100">
              <a:solidFill>
                <a:srgbClr val="800080"/>
              </a:solidFill>
              <a:round/>
              <a:headEnd/>
              <a:tailEnd type="triangle" w="med" len="med"/>
            </a:ln>
          </p:spPr>
          <p:txBody>
            <a:bodyPr/>
            <a:lstStyle/>
            <a:p>
              <a:endParaRPr lang="en-US"/>
            </a:p>
          </p:txBody>
        </p:sp>
        <p:sp>
          <p:nvSpPr>
            <p:cNvPr id="27708" name="Line 152"/>
            <p:cNvSpPr>
              <a:spLocks noChangeShapeType="1"/>
            </p:cNvSpPr>
            <p:nvPr/>
          </p:nvSpPr>
          <p:spPr bwMode="auto">
            <a:xfrm flipV="1">
              <a:off x="1296" y="821"/>
              <a:ext cx="3396" cy="283"/>
            </a:xfrm>
            <a:prstGeom prst="line">
              <a:avLst/>
            </a:prstGeom>
            <a:noFill/>
            <a:ln w="38100">
              <a:solidFill>
                <a:srgbClr val="800080"/>
              </a:solidFill>
              <a:round/>
              <a:headEnd/>
              <a:tailEnd type="triangle" w="med" len="med"/>
            </a:ln>
          </p:spPr>
          <p:txBody>
            <a:bodyPr/>
            <a:lstStyle/>
            <a:p>
              <a:endParaRPr lang="en-US"/>
            </a:p>
          </p:txBody>
        </p:sp>
        <p:sp>
          <p:nvSpPr>
            <p:cNvPr id="27709" name="Line 153"/>
            <p:cNvSpPr>
              <a:spLocks noChangeShapeType="1"/>
            </p:cNvSpPr>
            <p:nvPr/>
          </p:nvSpPr>
          <p:spPr bwMode="auto">
            <a:xfrm flipV="1">
              <a:off x="672" y="434"/>
              <a:ext cx="3929" cy="478"/>
            </a:xfrm>
            <a:prstGeom prst="line">
              <a:avLst/>
            </a:prstGeom>
            <a:noFill/>
            <a:ln w="38100">
              <a:solidFill>
                <a:srgbClr val="800080"/>
              </a:solidFill>
              <a:round/>
              <a:headEnd/>
              <a:tailEnd type="triangle" w="med" len="med"/>
            </a:ln>
          </p:spPr>
          <p:txBody>
            <a:bodyPr/>
            <a:lstStyle/>
            <a:p>
              <a:endParaRPr lang="en-US"/>
            </a:p>
          </p:txBody>
        </p:sp>
        <p:sp>
          <p:nvSpPr>
            <p:cNvPr id="27710" name="Line 154"/>
            <p:cNvSpPr>
              <a:spLocks noChangeShapeType="1"/>
            </p:cNvSpPr>
            <p:nvPr/>
          </p:nvSpPr>
          <p:spPr bwMode="auto">
            <a:xfrm flipV="1">
              <a:off x="1632" y="1080"/>
              <a:ext cx="3494" cy="72"/>
            </a:xfrm>
            <a:prstGeom prst="line">
              <a:avLst/>
            </a:prstGeom>
            <a:noFill/>
            <a:ln w="38100">
              <a:solidFill>
                <a:srgbClr val="800080"/>
              </a:solidFill>
              <a:round/>
              <a:headEnd/>
              <a:tailEnd type="triangle" w="med" len="med"/>
            </a:ln>
          </p:spPr>
          <p:txBody>
            <a:bodyPr/>
            <a:lstStyle/>
            <a:p>
              <a:endParaRPr lang="en-US"/>
            </a:p>
          </p:txBody>
        </p:sp>
      </p:grpSp>
      <p:grpSp>
        <p:nvGrpSpPr>
          <p:cNvPr id="27655" name="Group 157"/>
          <p:cNvGrpSpPr>
            <a:grpSpLocks/>
          </p:cNvGrpSpPr>
          <p:nvPr/>
        </p:nvGrpSpPr>
        <p:grpSpPr bwMode="auto">
          <a:xfrm>
            <a:off x="5562600" y="1916113"/>
            <a:ext cx="3011488" cy="2713037"/>
            <a:chOff x="3504" y="502"/>
            <a:chExt cx="1897" cy="1709"/>
          </a:xfrm>
        </p:grpSpPr>
        <p:grpSp>
          <p:nvGrpSpPr>
            <p:cNvPr id="27656" name="Group 158"/>
            <p:cNvGrpSpPr>
              <a:grpSpLocks/>
            </p:cNvGrpSpPr>
            <p:nvPr/>
          </p:nvGrpSpPr>
          <p:grpSpPr bwMode="auto">
            <a:xfrm>
              <a:off x="3550" y="502"/>
              <a:ext cx="1463" cy="1613"/>
              <a:chOff x="3550" y="502"/>
              <a:chExt cx="1463" cy="1613"/>
            </a:xfrm>
          </p:grpSpPr>
          <p:sp>
            <p:nvSpPr>
              <p:cNvPr id="27687" name="Oval 159"/>
              <p:cNvSpPr>
                <a:spLocks noChangeArrowheads="1"/>
              </p:cNvSpPr>
              <p:nvPr/>
            </p:nvSpPr>
            <p:spPr bwMode="auto">
              <a:xfrm>
                <a:off x="4235" y="190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88" name="Oval 160"/>
              <p:cNvSpPr>
                <a:spLocks noChangeArrowheads="1"/>
              </p:cNvSpPr>
              <p:nvPr/>
            </p:nvSpPr>
            <p:spPr bwMode="auto">
              <a:xfrm>
                <a:off x="4304" y="192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89" name="Oval 161"/>
              <p:cNvSpPr>
                <a:spLocks noChangeArrowheads="1"/>
              </p:cNvSpPr>
              <p:nvPr/>
            </p:nvSpPr>
            <p:spPr bwMode="auto">
              <a:xfrm>
                <a:off x="4441"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90" name="Oval 162"/>
              <p:cNvSpPr>
                <a:spLocks noChangeArrowheads="1"/>
              </p:cNvSpPr>
              <p:nvPr/>
            </p:nvSpPr>
            <p:spPr bwMode="auto">
              <a:xfrm>
                <a:off x="4258"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91" name="Oval 163"/>
              <p:cNvSpPr>
                <a:spLocks noChangeArrowheads="1"/>
              </p:cNvSpPr>
              <p:nvPr/>
            </p:nvSpPr>
            <p:spPr bwMode="auto">
              <a:xfrm>
                <a:off x="3870" y="115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92" name="Oval 164"/>
              <p:cNvSpPr>
                <a:spLocks noChangeArrowheads="1"/>
              </p:cNvSpPr>
              <p:nvPr/>
            </p:nvSpPr>
            <p:spPr bwMode="auto">
              <a:xfrm>
                <a:off x="3573" y="712"/>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93" name="Oval 165"/>
              <p:cNvSpPr>
                <a:spLocks noChangeArrowheads="1"/>
              </p:cNvSpPr>
              <p:nvPr/>
            </p:nvSpPr>
            <p:spPr bwMode="auto">
              <a:xfrm>
                <a:off x="4738"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94" name="Oval 166"/>
              <p:cNvSpPr>
                <a:spLocks noChangeArrowheads="1"/>
              </p:cNvSpPr>
              <p:nvPr/>
            </p:nvSpPr>
            <p:spPr bwMode="auto">
              <a:xfrm>
                <a:off x="4921" y="99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95" name="Oval 167"/>
              <p:cNvSpPr>
                <a:spLocks noChangeArrowheads="1"/>
              </p:cNvSpPr>
              <p:nvPr/>
            </p:nvSpPr>
            <p:spPr bwMode="auto">
              <a:xfrm>
                <a:off x="4441"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96" name="Oval 168"/>
              <p:cNvSpPr>
                <a:spLocks noChangeArrowheads="1"/>
              </p:cNvSpPr>
              <p:nvPr/>
            </p:nvSpPr>
            <p:spPr bwMode="auto">
              <a:xfrm>
                <a:off x="4510"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97" name="Oval 169"/>
              <p:cNvSpPr>
                <a:spLocks noChangeArrowheads="1"/>
              </p:cNvSpPr>
              <p:nvPr/>
            </p:nvSpPr>
            <p:spPr bwMode="auto">
              <a:xfrm>
                <a:off x="4190" y="2091"/>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98" name="Oval 170"/>
              <p:cNvSpPr>
                <a:spLocks noChangeArrowheads="1"/>
              </p:cNvSpPr>
              <p:nvPr/>
            </p:nvSpPr>
            <p:spPr bwMode="auto">
              <a:xfrm>
                <a:off x="4990" y="183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99" name="Oval 171"/>
              <p:cNvSpPr>
                <a:spLocks noChangeArrowheads="1"/>
              </p:cNvSpPr>
              <p:nvPr/>
            </p:nvSpPr>
            <p:spPr bwMode="auto">
              <a:xfrm>
                <a:off x="4327"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700" name="Oval 172"/>
              <p:cNvSpPr>
                <a:spLocks noChangeArrowheads="1"/>
              </p:cNvSpPr>
              <p:nvPr/>
            </p:nvSpPr>
            <p:spPr bwMode="auto">
              <a:xfrm>
                <a:off x="4007" y="139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701" name="Oval 173"/>
              <p:cNvSpPr>
                <a:spLocks noChangeArrowheads="1"/>
              </p:cNvSpPr>
              <p:nvPr/>
            </p:nvSpPr>
            <p:spPr bwMode="auto">
              <a:xfrm>
                <a:off x="3550" y="502"/>
                <a:ext cx="23" cy="23"/>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27657" name="Group 174"/>
            <p:cNvGrpSpPr>
              <a:grpSpLocks/>
            </p:cNvGrpSpPr>
            <p:nvPr/>
          </p:nvGrpSpPr>
          <p:grpSpPr bwMode="auto">
            <a:xfrm>
              <a:off x="3504" y="528"/>
              <a:ext cx="1897" cy="1683"/>
              <a:chOff x="3504" y="525"/>
              <a:chExt cx="1897" cy="1683"/>
            </a:xfrm>
          </p:grpSpPr>
          <p:sp>
            <p:nvSpPr>
              <p:cNvPr id="27658" name="Oval 175"/>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59" name="Oval 176"/>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60" name="Oval 177"/>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61" name="Oval 178"/>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62" name="Oval 179"/>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63" name="Oval 180"/>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64" name="Oval 181"/>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65" name="Oval 182"/>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66" name="Oval 183"/>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67" name="Oval 184"/>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68" name="Oval 185"/>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69" name="Oval 186"/>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70" name="Oval 187"/>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71" name="Oval 188"/>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72" name="Oval 189"/>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73" name="Oval 190"/>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74" name="Oval 191"/>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75" name="Oval 192"/>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76" name="Oval 193"/>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77" name="Oval 194"/>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78" name="Oval 195"/>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79" name="Oval 196"/>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80" name="Oval 197"/>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81" name="Oval 198"/>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82" name="Oval 199"/>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83" name="Oval 200"/>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84" name="Oval 201"/>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7685" name="Oval 202"/>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7686" name="Oval 203"/>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3798"/>
                                        </p:tgtEl>
                                        <p:attrNameLst>
                                          <p:attrName>style.visibility</p:attrName>
                                        </p:attrNameLst>
                                      </p:cBhvr>
                                      <p:to>
                                        <p:strVal val="visible"/>
                                      </p:to>
                                    </p:set>
                                    <p:animEffect transition="in" filter="fade">
                                      <p:cBhvr>
                                        <p:cTn id="7" dur="1000"/>
                                        <p:tgtEl>
                                          <p:spTgt spid="33798"/>
                                        </p:tgtEl>
                                      </p:cBhvr>
                                    </p:animEffect>
                                    <p:anim calcmode="lin" valueType="num">
                                      <p:cBhvr>
                                        <p:cTn id="8" dur="1000" fill="hold"/>
                                        <p:tgtEl>
                                          <p:spTgt spid="33798"/>
                                        </p:tgtEl>
                                        <p:attrNameLst>
                                          <p:attrName>ppt_x</p:attrName>
                                        </p:attrNameLst>
                                      </p:cBhvr>
                                      <p:tavLst>
                                        <p:tav tm="0">
                                          <p:val>
                                            <p:strVal val="#ppt_x"/>
                                          </p:val>
                                        </p:tav>
                                        <p:tav tm="100000">
                                          <p:val>
                                            <p:strVal val="#ppt_x"/>
                                          </p:val>
                                        </p:tav>
                                      </p:tavLst>
                                    </p:anim>
                                    <p:anim calcmode="lin" valueType="num">
                                      <p:cBhvr>
                                        <p:cTn id="9" dur="1000" fill="hold"/>
                                        <p:tgtEl>
                                          <p:spTgt spid="3379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childTnLst>
                          </p:cTn>
                        </p:par>
                        <p:par>
                          <p:cTn id="14" fill="hold">
                            <p:stCondLst>
                              <p:cond delay="3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subTnLst>
                                    <p:set>
                                      <p:cBhvr override="childStyle">
                                        <p:cTn dur="1" fill="hold" display="0" masterRel="sameClick" afterEffect="1">
                                          <p:stCondLst>
                                            <p:cond evt="end" delay="0">
                                              <p:tn val="15"/>
                                            </p:cond>
                                          </p:stCondLst>
                                        </p:cTn>
                                        <p:tgtEl>
                                          <p:spTgt spid="4"/>
                                        </p:tgtEl>
                                        <p:attrNameLst>
                                          <p:attrName>style.visibility</p:attrName>
                                        </p:attrNameLst>
                                      </p:cBhvr>
                                      <p:to>
                                        <p:strVal val="hidden"/>
                                      </p:to>
                                    </p:set>
                                  </p:subTnLst>
                                </p:cTn>
                              </p:par>
                            </p:childTnLst>
                          </p:cTn>
                        </p:par>
                        <p:par>
                          <p:cTn id="18" fill="hold">
                            <p:stCondLst>
                              <p:cond delay="350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par>
                          <p:cTn id="21" fill="hold">
                            <p:stCondLst>
                              <p:cond delay="3500"/>
                            </p:stCondLst>
                            <p:childTnLst>
                              <p:par>
                                <p:cTn id="22" presetID="54" presetClass="exit" presetSubtype="0" decel="100000" fill="hold" nodeType="afterEffect">
                                  <p:stCondLst>
                                    <p:cond delay="0"/>
                                  </p:stCondLst>
                                  <p:childTnLst>
                                    <p:anim calcmode="lin" valueType="num">
                                      <p:cBhvr>
                                        <p:cTn id="23" dur="500"/>
                                        <p:tgtEl>
                                          <p:spTgt spid="33798"/>
                                        </p:tgtEl>
                                        <p:attrNameLst>
                                          <p:attrName>ppt_w</p:attrName>
                                        </p:attrNameLst>
                                      </p:cBhvr>
                                      <p:tavLst>
                                        <p:tav tm="0">
                                          <p:val>
                                            <p:strVal val="ppt_w"/>
                                          </p:val>
                                        </p:tav>
                                        <p:tav tm="100000">
                                          <p:val>
                                            <p:strVal val="ppt_w*0.05"/>
                                          </p:val>
                                        </p:tav>
                                      </p:tavLst>
                                    </p:anim>
                                    <p:anim calcmode="lin" valueType="num">
                                      <p:cBhvr>
                                        <p:cTn id="24" dur="500"/>
                                        <p:tgtEl>
                                          <p:spTgt spid="33798"/>
                                        </p:tgtEl>
                                        <p:attrNameLst>
                                          <p:attrName>ppt_h</p:attrName>
                                        </p:attrNameLst>
                                      </p:cBhvr>
                                      <p:tavLst>
                                        <p:tav tm="0">
                                          <p:val>
                                            <p:strVal val="ppt_h"/>
                                          </p:val>
                                        </p:tav>
                                        <p:tav tm="100000">
                                          <p:val>
                                            <p:strVal val="ppt_h"/>
                                          </p:val>
                                        </p:tav>
                                      </p:tavLst>
                                    </p:anim>
                                    <p:anim calcmode="lin" valueType="num">
                                      <p:cBhvr>
                                        <p:cTn id="25" dur="500"/>
                                        <p:tgtEl>
                                          <p:spTgt spid="33798"/>
                                        </p:tgtEl>
                                        <p:attrNameLst>
                                          <p:attrName>ppt_x</p:attrName>
                                        </p:attrNameLst>
                                      </p:cBhvr>
                                      <p:tavLst>
                                        <p:tav tm="0">
                                          <p:val>
                                            <p:strVal val="ppt_x"/>
                                          </p:val>
                                        </p:tav>
                                        <p:tav tm="100000">
                                          <p:val>
                                            <p:strVal val="ppt_x-.2"/>
                                          </p:val>
                                        </p:tav>
                                      </p:tavLst>
                                    </p:anim>
                                    <p:anim calcmode="lin" valueType="num">
                                      <p:cBhvr>
                                        <p:cTn id="26" dur="500"/>
                                        <p:tgtEl>
                                          <p:spTgt spid="33798"/>
                                        </p:tgtEl>
                                        <p:attrNameLst>
                                          <p:attrName>ppt_y</p:attrName>
                                        </p:attrNameLst>
                                      </p:cBhvr>
                                      <p:tavLst>
                                        <p:tav tm="0">
                                          <p:val>
                                            <p:strVal val="ppt_y"/>
                                          </p:val>
                                        </p:tav>
                                        <p:tav tm="100000">
                                          <p:val>
                                            <p:strVal val="ppt_y"/>
                                          </p:val>
                                        </p:tav>
                                      </p:tavLst>
                                    </p:anim>
                                    <p:animEffect transition="out" filter="fade">
                                      <p:cBhvr>
                                        <p:cTn id="27" dur="500"/>
                                        <p:tgtEl>
                                          <p:spTgt spid="33798"/>
                                        </p:tgtEl>
                                      </p:cBhvr>
                                    </p:animEffect>
                                    <p:set>
                                      <p:cBhvr>
                                        <p:cTn id="28" dur="1" fill="hold">
                                          <p:stCondLst>
                                            <p:cond delay="499"/>
                                          </p:stCondLst>
                                        </p:cTn>
                                        <p:tgtEl>
                                          <p:spTgt spid="33798"/>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2"/>
                                        </p:tgtEl>
                                        <p:attrNameLst>
                                          <p:attrName>ppt_w</p:attrName>
                                        </p:attrNameLst>
                                      </p:cBhvr>
                                      <p:tavLst>
                                        <p:tav tm="0">
                                          <p:val>
                                            <p:strVal val="ppt_w"/>
                                          </p:val>
                                        </p:tav>
                                        <p:tav tm="100000">
                                          <p:val>
                                            <p:strVal val="ppt_w*0.05"/>
                                          </p:val>
                                        </p:tav>
                                      </p:tavLst>
                                    </p:anim>
                                    <p:anim calcmode="lin" valueType="num">
                                      <p:cBhvr>
                                        <p:cTn id="31" dur="500"/>
                                        <p:tgtEl>
                                          <p:spTgt spid="2"/>
                                        </p:tgtEl>
                                        <p:attrNameLst>
                                          <p:attrName>ppt_h</p:attrName>
                                        </p:attrNameLst>
                                      </p:cBhvr>
                                      <p:tavLst>
                                        <p:tav tm="0">
                                          <p:val>
                                            <p:strVal val="ppt_h"/>
                                          </p:val>
                                        </p:tav>
                                        <p:tav tm="100000">
                                          <p:val>
                                            <p:strVal val="ppt_h"/>
                                          </p:val>
                                        </p:tav>
                                      </p:tavLst>
                                    </p:anim>
                                    <p:anim calcmode="lin" valueType="num">
                                      <p:cBhvr>
                                        <p:cTn id="32" dur="500"/>
                                        <p:tgtEl>
                                          <p:spTgt spid="2"/>
                                        </p:tgtEl>
                                        <p:attrNameLst>
                                          <p:attrName>ppt_x</p:attrName>
                                        </p:attrNameLst>
                                      </p:cBhvr>
                                      <p:tavLst>
                                        <p:tav tm="0">
                                          <p:val>
                                            <p:strVal val="ppt_x"/>
                                          </p:val>
                                        </p:tav>
                                        <p:tav tm="100000">
                                          <p:val>
                                            <p:strVal val="ppt_x-.2"/>
                                          </p:val>
                                        </p:tav>
                                      </p:tavLst>
                                    </p:anim>
                                    <p:anim calcmode="lin" valueType="num">
                                      <p:cBhvr>
                                        <p:cTn id="33" dur="500"/>
                                        <p:tgtEl>
                                          <p:spTgt spid="2"/>
                                        </p:tgtEl>
                                        <p:attrNameLst>
                                          <p:attrName>ppt_y</p:attrName>
                                        </p:attrNameLst>
                                      </p:cBhvr>
                                      <p:tavLst>
                                        <p:tav tm="0">
                                          <p:val>
                                            <p:strVal val="ppt_y"/>
                                          </p:val>
                                        </p:tav>
                                        <p:tav tm="100000">
                                          <p:val>
                                            <p:strVal val="ppt_y"/>
                                          </p:val>
                                        </p:tav>
                                      </p:tavLst>
                                    </p:anim>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115_1536"/>
          <p:cNvPicPr>
            <a:picLocks noChangeAspect="1" noChangeArrowheads="1"/>
          </p:cNvPicPr>
          <p:nvPr/>
        </p:nvPicPr>
        <p:blipFill>
          <a:blip r:embed="rId3" cstate="print"/>
          <a:srcRect/>
          <a:stretch>
            <a:fillRect/>
          </a:stretch>
        </p:blipFill>
        <p:spPr bwMode="auto">
          <a:xfrm>
            <a:off x="457200" y="1577975"/>
            <a:ext cx="4191000" cy="3146425"/>
          </a:xfrm>
          <a:prstGeom prst="rect">
            <a:avLst/>
          </a:prstGeom>
          <a:noFill/>
          <a:ln w="9525">
            <a:noFill/>
            <a:miter lim="800000"/>
            <a:headEnd/>
            <a:tailEnd/>
          </a:ln>
        </p:spPr>
      </p:pic>
      <p:sp>
        <p:nvSpPr>
          <p:cNvPr id="28675" name="Rectangle 6"/>
          <p:cNvSpPr>
            <a:spLocks noChangeArrowheads="1"/>
          </p:cNvSpPr>
          <p:nvPr/>
        </p:nvSpPr>
        <p:spPr bwMode="auto">
          <a:xfrm>
            <a:off x="5029200" y="1577975"/>
            <a:ext cx="3733800" cy="3124200"/>
          </a:xfrm>
          <a:prstGeom prst="rect">
            <a:avLst/>
          </a:prstGeom>
          <a:noFill/>
          <a:ln w="9525">
            <a:solidFill>
              <a:schemeClr val="tx1"/>
            </a:solidFill>
            <a:miter lim="800000"/>
            <a:headEnd/>
            <a:tailEnd/>
          </a:ln>
        </p:spPr>
        <p:txBody>
          <a:bodyPr wrap="none" anchor="ctr"/>
          <a:lstStyle/>
          <a:p>
            <a:endParaRPr lang="en-US"/>
          </a:p>
        </p:txBody>
      </p:sp>
      <p:grpSp>
        <p:nvGrpSpPr>
          <p:cNvPr id="2" name="Group 166"/>
          <p:cNvGrpSpPr>
            <a:grpSpLocks/>
          </p:cNvGrpSpPr>
          <p:nvPr/>
        </p:nvGrpSpPr>
        <p:grpSpPr bwMode="auto">
          <a:xfrm>
            <a:off x="762000" y="1870075"/>
            <a:ext cx="3863975" cy="2670175"/>
            <a:chOff x="480" y="472"/>
            <a:chExt cx="2434" cy="1682"/>
          </a:xfrm>
        </p:grpSpPr>
        <p:sp>
          <p:nvSpPr>
            <p:cNvPr id="28775" name="Oval 123"/>
            <p:cNvSpPr>
              <a:spLocks noChangeArrowheads="1"/>
            </p:cNvSpPr>
            <p:nvPr/>
          </p:nvSpPr>
          <p:spPr bwMode="auto">
            <a:xfrm rot="613854">
              <a:off x="959" y="1444"/>
              <a:ext cx="384" cy="432"/>
            </a:xfrm>
            <a:prstGeom prst="ellipse">
              <a:avLst/>
            </a:prstGeom>
            <a:noFill/>
            <a:ln w="38100">
              <a:solidFill>
                <a:schemeClr val="bg1"/>
              </a:solidFill>
              <a:round/>
              <a:headEnd/>
              <a:tailEnd/>
            </a:ln>
          </p:spPr>
          <p:txBody>
            <a:bodyPr wrap="none" anchor="ctr"/>
            <a:lstStyle/>
            <a:p>
              <a:endParaRPr lang="en-US"/>
            </a:p>
          </p:txBody>
        </p:sp>
        <p:sp>
          <p:nvSpPr>
            <p:cNvPr id="28776" name="Oval 124"/>
            <p:cNvSpPr>
              <a:spLocks noChangeArrowheads="1"/>
            </p:cNvSpPr>
            <p:nvPr/>
          </p:nvSpPr>
          <p:spPr bwMode="auto">
            <a:xfrm rot="613854">
              <a:off x="814" y="575"/>
              <a:ext cx="384" cy="335"/>
            </a:xfrm>
            <a:prstGeom prst="ellipse">
              <a:avLst/>
            </a:prstGeom>
            <a:noFill/>
            <a:ln w="38100">
              <a:solidFill>
                <a:schemeClr val="bg1"/>
              </a:solidFill>
              <a:round/>
              <a:headEnd/>
              <a:tailEnd/>
            </a:ln>
          </p:spPr>
          <p:txBody>
            <a:bodyPr wrap="none" anchor="ctr"/>
            <a:lstStyle/>
            <a:p>
              <a:endParaRPr lang="en-US"/>
            </a:p>
          </p:txBody>
        </p:sp>
        <p:sp>
          <p:nvSpPr>
            <p:cNvPr id="28777" name="Oval 125"/>
            <p:cNvSpPr>
              <a:spLocks noChangeArrowheads="1"/>
            </p:cNvSpPr>
            <p:nvPr/>
          </p:nvSpPr>
          <p:spPr bwMode="auto">
            <a:xfrm>
              <a:off x="480" y="864"/>
              <a:ext cx="463" cy="816"/>
            </a:xfrm>
            <a:prstGeom prst="ellipse">
              <a:avLst/>
            </a:prstGeom>
            <a:noFill/>
            <a:ln w="38100">
              <a:solidFill>
                <a:schemeClr val="bg1"/>
              </a:solidFill>
              <a:round/>
              <a:headEnd/>
              <a:tailEnd/>
            </a:ln>
          </p:spPr>
          <p:txBody>
            <a:bodyPr wrap="none" anchor="ctr"/>
            <a:lstStyle/>
            <a:p>
              <a:endParaRPr lang="en-US"/>
            </a:p>
          </p:txBody>
        </p:sp>
        <p:sp>
          <p:nvSpPr>
            <p:cNvPr id="28778" name="Oval 126"/>
            <p:cNvSpPr>
              <a:spLocks noChangeArrowheads="1"/>
            </p:cNvSpPr>
            <p:nvPr/>
          </p:nvSpPr>
          <p:spPr bwMode="auto">
            <a:xfrm rot="-659712">
              <a:off x="714" y="1546"/>
              <a:ext cx="288" cy="240"/>
            </a:xfrm>
            <a:prstGeom prst="ellipse">
              <a:avLst/>
            </a:prstGeom>
            <a:noFill/>
            <a:ln w="38100">
              <a:solidFill>
                <a:schemeClr val="bg1"/>
              </a:solidFill>
              <a:round/>
              <a:headEnd/>
              <a:tailEnd/>
            </a:ln>
          </p:spPr>
          <p:txBody>
            <a:bodyPr wrap="none" anchor="ctr"/>
            <a:lstStyle/>
            <a:p>
              <a:endParaRPr lang="en-US"/>
            </a:p>
          </p:txBody>
        </p:sp>
        <p:sp>
          <p:nvSpPr>
            <p:cNvPr id="28779" name="Oval 127"/>
            <p:cNvSpPr>
              <a:spLocks noChangeArrowheads="1"/>
            </p:cNvSpPr>
            <p:nvPr/>
          </p:nvSpPr>
          <p:spPr bwMode="auto">
            <a:xfrm rot="-659712">
              <a:off x="964" y="815"/>
              <a:ext cx="384" cy="383"/>
            </a:xfrm>
            <a:prstGeom prst="ellipse">
              <a:avLst/>
            </a:prstGeom>
            <a:noFill/>
            <a:ln w="38100">
              <a:solidFill>
                <a:schemeClr val="bg1"/>
              </a:solidFill>
              <a:round/>
              <a:headEnd/>
              <a:tailEnd/>
            </a:ln>
          </p:spPr>
          <p:txBody>
            <a:bodyPr wrap="none" anchor="ctr"/>
            <a:lstStyle/>
            <a:p>
              <a:endParaRPr lang="en-US"/>
            </a:p>
          </p:txBody>
        </p:sp>
        <p:sp>
          <p:nvSpPr>
            <p:cNvPr id="28780" name="Oval 128"/>
            <p:cNvSpPr>
              <a:spLocks noChangeArrowheads="1"/>
            </p:cNvSpPr>
            <p:nvPr/>
          </p:nvSpPr>
          <p:spPr bwMode="auto">
            <a:xfrm rot="-659712">
              <a:off x="1160" y="662"/>
              <a:ext cx="472" cy="486"/>
            </a:xfrm>
            <a:prstGeom prst="ellipse">
              <a:avLst/>
            </a:prstGeom>
            <a:noFill/>
            <a:ln w="38100">
              <a:solidFill>
                <a:schemeClr val="bg1"/>
              </a:solidFill>
              <a:round/>
              <a:headEnd/>
              <a:tailEnd/>
            </a:ln>
          </p:spPr>
          <p:txBody>
            <a:bodyPr wrap="none" anchor="ctr"/>
            <a:lstStyle/>
            <a:p>
              <a:endParaRPr lang="en-US"/>
            </a:p>
          </p:txBody>
        </p:sp>
        <p:sp>
          <p:nvSpPr>
            <p:cNvPr id="28781" name="Oval 129"/>
            <p:cNvSpPr>
              <a:spLocks noChangeArrowheads="1"/>
            </p:cNvSpPr>
            <p:nvPr/>
          </p:nvSpPr>
          <p:spPr bwMode="auto">
            <a:xfrm rot="-659712">
              <a:off x="1571" y="992"/>
              <a:ext cx="384" cy="145"/>
            </a:xfrm>
            <a:prstGeom prst="ellipse">
              <a:avLst/>
            </a:prstGeom>
            <a:noFill/>
            <a:ln w="38100">
              <a:solidFill>
                <a:schemeClr val="bg1"/>
              </a:solidFill>
              <a:round/>
              <a:headEnd/>
              <a:tailEnd/>
            </a:ln>
          </p:spPr>
          <p:txBody>
            <a:bodyPr wrap="none" anchor="ctr"/>
            <a:lstStyle/>
            <a:p>
              <a:endParaRPr lang="en-US"/>
            </a:p>
          </p:txBody>
        </p:sp>
        <p:sp>
          <p:nvSpPr>
            <p:cNvPr id="28782" name="Oval 130"/>
            <p:cNvSpPr>
              <a:spLocks noChangeArrowheads="1"/>
            </p:cNvSpPr>
            <p:nvPr/>
          </p:nvSpPr>
          <p:spPr bwMode="auto">
            <a:xfrm rot="-323525">
              <a:off x="1932" y="1240"/>
              <a:ext cx="236" cy="192"/>
            </a:xfrm>
            <a:prstGeom prst="ellipse">
              <a:avLst/>
            </a:prstGeom>
            <a:noFill/>
            <a:ln w="38100">
              <a:solidFill>
                <a:schemeClr val="bg1"/>
              </a:solidFill>
              <a:round/>
              <a:headEnd/>
              <a:tailEnd/>
            </a:ln>
          </p:spPr>
          <p:txBody>
            <a:bodyPr wrap="none" anchor="ctr"/>
            <a:lstStyle/>
            <a:p>
              <a:endParaRPr lang="en-US"/>
            </a:p>
          </p:txBody>
        </p:sp>
        <p:sp>
          <p:nvSpPr>
            <p:cNvPr id="28783" name="Oval 131"/>
            <p:cNvSpPr>
              <a:spLocks noChangeArrowheads="1"/>
            </p:cNvSpPr>
            <p:nvPr/>
          </p:nvSpPr>
          <p:spPr bwMode="auto">
            <a:xfrm rot="-323525">
              <a:off x="1891" y="1465"/>
              <a:ext cx="236" cy="192"/>
            </a:xfrm>
            <a:prstGeom prst="ellipse">
              <a:avLst/>
            </a:prstGeom>
            <a:noFill/>
            <a:ln w="38100">
              <a:solidFill>
                <a:schemeClr val="bg1"/>
              </a:solidFill>
              <a:round/>
              <a:headEnd/>
              <a:tailEnd/>
            </a:ln>
          </p:spPr>
          <p:txBody>
            <a:bodyPr wrap="none" anchor="ctr"/>
            <a:lstStyle/>
            <a:p>
              <a:endParaRPr lang="en-US"/>
            </a:p>
          </p:txBody>
        </p:sp>
        <p:sp>
          <p:nvSpPr>
            <p:cNvPr id="28784" name="Oval 132"/>
            <p:cNvSpPr>
              <a:spLocks noChangeArrowheads="1"/>
            </p:cNvSpPr>
            <p:nvPr/>
          </p:nvSpPr>
          <p:spPr bwMode="auto">
            <a:xfrm rot="-323525">
              <a:off x="1942" y="1134"/>
              <a:ext cx="236" cy="192"/>
            </a:xfrm>
            <a:prstGeom prst="ellipse">
              <a:avLst/>
            </a:prstGeom>
            <a:noFill/>
            <a:ln w="38100">
              <a:solidFill>
                <a:schemeClr val="bg1"/>
              </a:solidFill>
              <a:round/>
              <a:headEnd/>
              <a:tailEnd/>
            </a:ln>
          </p:spPr>
          <p:txBody>
            <a:bodyPr wrap="none" anchor="ctr"/>
            <a:lstStyle/>
            <a:p>
              <a:endParaRPr lang="en-US"/>
            </a:p>
          </p:txBody>
        </p:sp>
        <p:sp>
          <p:nvSpPr>
            <p:cNvPr id="28785" name="Oval 133"/>
            <p:cNvSpPr>
              <a:spLocks noChangeArrowheads="1"/>
            </p:cNvSpPr>
            <p:nvPr/>
          </p:nvSpPr>
          <p:spPr bwMode="auto">
            <a:xfrm rot="613854">
              <a:off x="1001" y="1057"/>
              <a:ext cx="410" cy="489"/>
            </a:xfrm>
            <a:prstGeom prst="ellipse">
              <a:avLst/>
            </a:prstGeom>
            <a:noFill/>
            <a:ln w="38100">
              <a:solidFill>
                <a:schemeClr val="bg1"/>
              </a:solidFill>
              <a:round/>
              <a:headEnd/>
              <a:tailEnd/>
            </a:ln>
          </p:spPr>
          <p:txBody>
            <a:bodyPr wrap="none" anchor="ctr"/>
            <a:lstStyle/>
            <a:p>
              <a:endParaRPr lang="en-US"/>
            </a:p>
          </p:txBody>
        </p:sp>
        <p:sp>
          <p:nvSpPr>
            <p:cNvPr id="28786" name="Oval 134"/>
            <p:cNvSpPr>
              <a:spLocks noChangeArrowheads="1"/>
            </p:cNvSpPr>
            <p:nvPr/>
          </p:nvSpPr>
          <p:spPr bwMode="auto">
            <a:xfrm rot="-323525">
              <a:off x="1824" y="1677"/>
              <a:ext cx="236" cy="167"/>
            </a:xfrm>
            <a:prstGeom prst="ellipse">
              <a:avLst/>
            </a:prstGeom>
            <a:noFill/>
            <a:ln w="38100">
              <a:solidFill>
                <a:schemeClr val="bg1"/>
              </a:solidFill>
              <a:round/>
              <a:headEnd/>
              <a:tailEnd/>
            </a:ln>
          </p:spPr>
          <p:txBody>
            <a:bodyPr wrap="none" anchor="ctr"/>
            <a:lstStyle/>
            <a:p>
              <a:endParaRPr lang="en-US"/>
            </a:p>
          </p:txBody>
        </p:sp>
        <p:sp>
          <p:nvSpPr>
            <p:cNvPr id="28787" name="Oval 135"/>
            <p:cNvSpPr>
              <a:spLocks noChangeArrowheads="1"/>
            </p:cNvSpPr>
            <p:nvPr/>
          </p:nvSpPr>
          <p:spPr bwMode="auto">
            <a:xfrm rot="-323525">
              <a:off x="1879" y="813"/>
              <a:ext cx="236" cy="192"/>
            </a:xfrm>
            <a:prstGeom prst="ellipse">
              <a:avLst/>
            </a:prstGeom>
            <a:noFill/>
            <a:ln w="38100">
              <a:solidFill>
                <a:schemeClr val="bg1"/>
              </a:solidFill>
              <a:round/>
              <a:headEnd/>
              <a:tailEnd/>
            </a:ln>
          </p:spPr>
          <p:txBody>
            <a:bodyPr wrap="none" anchor="ctr"/>
            <a:lstStyle/>
            <a:p>
              <a:endParaRPr lang="en-US"/>
            </a:p>
          </p:txBody>
        </p:sp>
        <p:sp>
          <p:nvSpPr>
            <p:cNvPr id="28788" name="Oval 136"/>
            <p:cNvSpPr>
              <a:spLocks noChangeArrowheads="1"/>
            </p:cNvSpPr>
            <p:nvPr/>
          </p:nvSpPr>
          <p:spPr bwMode="auto">
            <a:xfrm rot="608847">
              <a:off x="1779" y="612"/>
              <a:ext cx="256" cy="192"/>
            </a:xfrm>
            <a:prstGeom prst="ellipse">
              <a:avLst/>
            </a:prstGeom>
            <a:noFill/>
            <a:ln w="38100">
              <a:solidFill>
                <a:schemeClr val="bg1"/>
              </a:solidFill>
              <a:round/>
              <a:headEnd/>
              <a:tailEnd/>
            </a:ln>
          </p:spPr>
          <p:txBody>
            <a:bodyPr wrap="none" anchor="ctr"/>
            <a:lstStyle/>
            <a:p>
              <a:endParaRPr lang="en-US"/>
            </a:p>
          </p:txBody>
        </p:sp>
        <p:sp>
          <p:nvSpPr>
            <p:cNvPr id="28789" name="Oval 137"/>
            <p:cNvSpPr>
              <a:spLocks noChangeArrowheads="1"/>
            </p:cNvSpPr>
            <p:nvPr/>
          </p:nvSpPr>
          <p:spPr bwMode="auto">
            <a:xfrm rot="608847">
              <a:off x="1680" y="480"/>
              <a:ext cx="189" cy="156"/>
            </a:xfrm>
            <a:prstGeom prst="ellipse">
              <a:avLst/>
            </a:prstGeom>
            <a:noFill/>
            <a:ln w="38100">
              <a:solidFill>
                <a:schemeClr val="bg1"/>
              </a:solidFill>
              <a:round/>
              <a:headEnd/>
              <a:tailEnd/>
            </a:ln>
          </p:spPr>
          <p:txBody>
            <a:bodyPr wrap="none" anchor="ctr"/>
            <a:lstStyle/>
            <a:p>
              <a:endParaRPr lang="en-US"/>
            </a:p>
          </p:txBody>
        </p:sp>
        <p:sp>
          <p:nvSpPr>
            <p:cNvPr id="28790" name="Oval 138"/>
            <p:cNvSpPr>
              <a:spLocks noChangeArrowheads="1"/>
            </p:cNvSpPr>
            <p:nvPr/>
          </p:nvSpPr>
          <p:spPr bwMode="auto">
            <a:xfrm rot="608847">
              <a:off x="971" y="472"/>
              <a:ext cx="432" cy="288"/>
            </a:xfrm>
            <a:prstGeom prst="ellipse">
              <a:avLst/>
            </a:prstGeom>
            <a:noFill/>
            <a:ln w="38100">
              <a:solidFill>
                <a:schemeClr val="bg1"/>
              </a:solidFill>
              <a:round/>
              <a:headEnd/>
              <a:tailEnd/>
            </a:ln>
          </p:spPr>
          <p:txBody>
            <a:bodyPr wrap="none" anchor="ctr"/>
            <a:lstStyle/>
            <a:p>
              <a:endParaRPr lang="en-US"/>
            </a:p>
          </p:txBody>
        </p:sp>
        <p:sp>
          <p:nvSpPr>
            <p:cNvPr id="28791" name="Oval 139"/>
            <p:cNvSpPr>
              <a:spLocks noChangeArrowheads="1"/>
            </p:cNvSpPr>
            <p:nvPr/>
          </p:nvSpPr>
          <p:spPr bwMode="auto">
            <a:xfrm rot="608847">
              <a:off x="1531" y="1007"/>
              <a:ext cx="449" cy="624"/>
            </a:xfrm>
            <a:prstGeom prst="ellipse">
              <a:avLst/>
            </a:prstGeom>
            <a:noFill/>
            <a:ln w="38100">
              <a:solidFill>
                <a:schemeClr val="bg1"/>
              </a:solidFill>
              <a:round/>
              <a:headEnd/>
              <a:tailEnd/>
            </a:ln>
          </p:spPr>
          <p:txBody>
            <a:bodyPr wrap="none" anchor="ctr"/>
            <a:lstStyle/>
            <a:p>
              <a:endParaRPr lang="en-US"/>
            </a:p>
          </p:txBody>
        </p:sp>
        <p:sp>
          <p:nvSpPr>
            <p:cNvPr id="28792" name="Oval 140"/>
            <p:cNvSpPr>
              <a:spLocks noChangeArrowheads="1"/>
            </p:cNvSpPr>
            <p:nvPr/>
          </p:nvSpPr>
          <p:spPr bwMode="auto">
            <a:xfrm rot="608847">
              <a:off x="1854" y="643"/>
              <a:ext cx="1060" cy="1153"/>
            </a:xfrm>
            <a:prstGeom prst="ellipse">
              <a:avLst/>
            </a:prstGeom>
            <a:noFill/>
            <a:ln w="38100">
              <a:solidFill>
                <a:schemeClr val="bg1"/>
              </a:solidFill>
              <a:round/>
              <a:headEnd/>
              <a:tailEnd/>
            </a:ln>
          </p:spPr>
          <p:txBody>
            <a:bodyPr wrap="none" anchor="ctr"/>
            <a:lstStyle/>
            <a:p>
              <a:endParaRPr lang="en-US"/>
            </a:p>
          </p:txBody>
        </p:sp>
        <p:sp>
          <p:nvSpPr>
            <p:cNvPr id="28793" name="Oval 141"/>
            <p:cNvSpPr>
              <a:spLocks noChangeArrowheads="1"/>
            </p:cNvSpPr>
            <p:nvPr/>
          </p:nvSpPr>
          <p:spPr bwMode="auto">
            <a:xfrm rot="1501949">
              <a:off x="1346" y="1452"/>
              <a:ext cx="528" cy="702"/>
            </a:xfrm>
            <a:prstGeom prst="ellipse">
              <a:avLst/>
            </a:prstGeom>
            <a:noFill/>
            <a:ln w="38100">
              <a:solidFill>
                <a:schemeClr val="bg1"/>
              </a:solidFill>
              <a:round/>
              <a:headEnd/>
              <a:tailEnd/>
            </a:ln>
          </p:spPr>
          <p:txBody>
            <a:bodyPr wrap="none" anchor="ctr"/>
            <a:lstStyle/>
            <a:p>
              <a:endParaRPr lang="en-US"/>
            </a:p>
          </p:txBody>
        </p:sp>
      </p:grpSp>
      <p:grpSp>
        <p:nvGrpSpPr>
          <p:cNvPr id="3" name="Group 168"/>
          <p:cNvGrpSpPr>
            <a:grpSpLocks/>
          </p:cNvGrpSpPr>
          <p:nvPr/>
        </p:nvGrpSpPr>
        <p:grpSpPr bwMode="auto">
          <a:xfrm>
            <a:off x="1066800" y="1890713"/>
            <a:ext cx="7467600" cy="2227262"/>
            <a:chOff x="672" y="485"/>
            <a:chExt cx="4704" cy="1403"/>
          </a:xfrm>
        </p:grpSpPr>
        <p:sp>
          <p:nvSpPr>
            <p:cNvPr id="28756" name="Line 148"/>
            <p:cNvSpPr>
              <a:spLocks noChangeShapeType="1"/>
            </p:cNvSpPr>
            <p:nvPr/>
          </p:nvSpPr>
          <p:spPr bwMode="auto">
            <a:xfrm flipV="1">
              <a:off x="2054" y="1152"/>
              <a:ext cx="3322" cy="76"/>
            </a:xfrm>
            <a:prstGeom prst="line">
              <a:avLst/>
            </a:prstGeom>
            <a:noFill/>
            <a:ln w="38100">
              <a:solidFill>
                <a:srgbClr val="800080"/>
              </a:solidFill>
              <a:round/>
              <a:headEnd/>
              <a:tailEnd type="triangle" w="med" len="med"/>
            </a:ln>
          </p:spPr>
          <p:txBody>
            <a:bodyPr/>
            <a:lstStyle/>
            <a:p>
              <a:endParaRPr lang="en-US"/>
            </a:p>
          </p:txBody>
        </p:sp>
        <p:sp>
          <p:nvSpPr>
            <p:cNvPr id="28757" name="Line 151"/>
            <p:cNvSpPr>
              <a:spLocks noChangeShapeType="1"/>
            </p:cNvSpPr>
            <p:nvPr/>
          </p:nvSpPr>
          <p:spPr bwMode="auto">
            <a:xfrm flipV="1">
              <a:off x="1776" y="978"/>
              <a:ext cx="3279" cy="366"/>
            </a:xfrm>
            <a:prstGeom prst="line">
              <a:avLst/>
            </a:prstGeom>
            <a:noFill/>
            <a:ln w="38100">
              <a:solidFill>
                <a:srgbClr val="800080"/>
              </a:solidFill>
              <a:round/>
              <a:headEnd/>
              <a:tailEnd type="triangle" w="med" len="med"/>
            </a:ln>
          </p:spPr>
          <p:txBody>
            <a:bodyPr/>
            <a:lstStyle/>
            <a:p>
              <a:endParaRPr lang="en-US"/>
            </a:p>
          </p:txBody>
        </p:sp>
        <p:sp>
          <p:nvSpPr>
            <p:cNvPr id="28758" name="Line 7"/>
            <p:cNvSpPr>
              <a:spLocks noChangeShapeType="1"/>
            </p:cNvSpPr>
            <p:nvPr/>
          </p:nvSpPr>
          <p:spPr bwMode="auto">
            <a:xfrm>
              <a:off x="2385" y="1209"/>
              <a:ext cx="2079" cy="264"/>
            </a:xfrm>
            <a:prstGeom prst="line">
              <a:avLst/>
            </a:prstGeom>
            <a:noFill/>
            <a:ln w="38100">
              <a:solidFill>
                <a:srgbClr val="800080"/>
              </a:solidFill>
              <a:round/>
              <a:headEnd/>
              <a:tailEnd type="triangle" w="med" len="med"/>
            </a:ln>
          </p:spPr>
          <p:txBody>
            <a:bodyPr/>
            <a:lstStyle/>
            <a:p>
              <a:endParaRPr lang="en-US"/>
            </a:p>
          </p:txBody>
        </p:sp>
        <p:sp>
          <p:nvSpPr>
            <p:cNvPr id="28759" name="Line 143"/>
            <p:cNvSpPr>
              <a:spLocks noChangeShapeType="1"/>
            </p:cNvSpPr>
            <p:nvPr/>
          </p:nvSpPr>
          <p:spPr bwMode="auto">
            <a:xfrm>
              <a:off x="1602" y="1809"/>
              <a:ext cx="2726" cy="79"/>
            </a:xfrm>
            <a:prstGeom prst="line">
              <a:avLst/>
            </a:prstGeom>
            <a:noFill/>
            <a:ln w="38100">
              <a:solidFill>
                <a:srgbClr val="800080"/>
              </a:solidFill>
              <a:round/>
              <a:headEnd/>
              <a:tailEnd type="triangle" w="med" len="med"/>
            </a:ln>
          </p:spPr>
          <p:txBody>
            <a:bodyPr/>
            <a:lstStyle/>
            <a:p>
              <a:endParaRPr lang="en-US"/>
            </a:p>
          </p:txBody>
        </p:sp>
        <p:sp>
          <p:nvSpPr>
            <p:cNvPr id="28760" name="Line 144"/>
            <p:cNvSpPr>
              <a:spLocks noChangeShapeType="1"/>
            </p:cNvSpPr>
            <p:nvPr/>
          </p:nvSpPr>
          <p:spPr bwMode="auto">
            <a:xfrm>
              <a:off x="1152" y="1680"/>
              <a:ext cx="3062" cy="18"/>
            </a:xfrm>
            <a:prstGeom prst="line">
              <a:avLst/>
            </a:prstGeom>
            <a:noFill/>
            <a:ln w="38100">
              <a:solidFill>
                <a:srgbClr val="800080"/>
              </a:solidFill>
              <a:round/>
              <a:headEnd/>
              <a:tailEnd type="triangle" w="med" len="med"/>
            </a:ln>
          </p:spPr>
          <p:txBody>
            <a:bodyPr/>
            <a:lstStyle/>
            <a:p>
              <a:endParaRPr lang="en-US"/>
            </a:p>
          </p:txBody>
        </p:sp>
        <p:sp>
          <p:nvSpPr>
            <p:cNvPr id="28761" name="Line 145"/>
            <p:cNvSpPr>
              <a:spLocks noChangeShapeType="1"/>
            </p:cNvSpPr>
            <p:nvPr/>
          </p:nvSpPr>
          <p:spPr bwMode="auto">
            <a:xfrm>
              <a:off x="1948" y="1754"/>
              <a:ext cx="2973" cy="6"/>
            </a:xfrm>
            <a:prstGeom prst="line">
              <a:avLst/>
            </a:prstGeom>
            <a:noFill/>
            <a:ln w="38100">
              <a:solidFill>
                <a:srgbClr val="800080"/>
              </a:solidFill>
              <a:round/>
              <a:headEnd/>
              <a:tailEnd type="triangle" w="med" len="med"/>
            </a:ln>
          </p:spPr>
          <p:txBody>
            <a:bodyPr/>
            <a:lstStyle/>
            <a:p>
              <a:endParaRPr lang="en-US"/>
            </a:p>
          </p:txBody>
        </p:sp>
        <p:sp>
          <p:nvSpPr>
            <p:cNvPr id="28762" name="Line 146"/>
            <p:cNvSpPr>
              <a:spLocks noChangeShapeType="1"/>
            </p:cNvSpPr>
            <p:nvPr/>
          </p:nvSpPr>
          <p:spPr bwMode="auto">
            <a:xfrm>
              <a:off x="1993" y="1571"/>
              <a:ext cx="2289" cy="0"/>
            </a:xfrm>
            <a:prstGeom prst="line">
              <a:avLst/>
            </a:prstGeom>
            <a:noFill/>
            <a:ln w="38100">
              <a:solidFill>
                <a:srgbClr val="800080"/>
              </a:solidFill>
              <a:round/>
              <a:headEnd/>
              <a:tailEnd type="triangle" w="med" len="med"/>
            </a:ln>
          </p:spPr>
          <p:txBody>
            <a:bodyPr/>
            <a:lstStyle/>
            <a:p>
              <a:endParaRPr lang="en-US"/>
            </a:p>
          </p:txBody>
        </p:sp>
        <p:sp>
          <p:nvSpPr>
            <p:cNvPr id="28763" name="Line 147"/>
            <p:cNvSpPr>
              <a:spLocks noChangeShapeType="1"/>
            </p:cNvSpPr>
            <p:nvPr/>
          </p:nvSpPr>
          <p:spPr bwMode="auto">
            <a:xfrm flipV="1">
              <a:off x="2064" y="841"/>
              <a:ext cx="1744" cy="503"/>
            </a:xfrm>
            <a:prstGeom prst="line">
              <a:avLst/>
            </a:prstGeom>
            <a:noFill/>
            <a:ln w="38100">
              <a:solidFill>
                <a:srgbClr val="800080"/>
              </a:solidFill>
              <a:round/>
              <a:headEnd/>
              <a:tailEnd type="triangle" w="med" len="med"/>
            </a:ln>
          </p:spPr>
          <p:txBody>
            <a:bodyPr/>
            <a:lstStyle/>
            <a:p>
              <a:endParaRPr lang="en-US"/>
            </a:p>
          </p:txBody>
        </p:sp>
        <p:sp>
          <p:nvSpPr>
            <p:cNvPr id="28764" name="Line 149"/>
            <p:cNvSpPr>
              <a:spLocks noChangeShapeType="1"/>
            </p:cNvSpPr>
            <p:nvPr/>
          </p:nvSpPr>
          <p:spPr bwMode="auto">
            <a:xfrm>
              <a:off x="1968" y="912"/>
              <a:ext cx="2253" cy="20"/>
            </a:xfrm>
            <a:prstGeom prst="line">
              <a:avLst/>
            </a:prstGeom>
            <a:noFill/>
            <a:ln w="38100">
              <a:solidFill>
                <a:srgbClr val="800080"/>
              </a:solidFill>
              <a:round/>
              <a:headEnd/>
              <a:tailEnd type="triangle" w="med" len="med"/>
            </a:ln>
          </p:spPr>
          <p:txBody>
            <a:bodyPr/>
            <a:lstStyle/>
            <a:p>
              <a:endParaRPr lang="en-US"/>
            </a:p>
          </p:txBody>
        </p:sp>
        <p:sp>
          <p:nvSpPr>
            <p:cNvPr id="28765" name="Line 150"/>
            <p:cNvSpPr>
              <a:spLocks noChangeShapeType="1"/>
            </p:cNvSpPr>
            <p:nvPr/>
          </p:nvSpPr>
          <p:spPr bwMode="auto">
            <a:xfrm flipV="1">
              <a:off x="1776" y="731"/>
              <a:ext cx="1945" cy="325"/>
            </a:xfrm>
            <a:prstGeom prst="line">
              <a:avLst/>
            </a:prstGeom>
            <a:noFill/>
            <a:ln w="38100">
              <a:solidFill>
                <a:srgbClr val="800080"/>
              </a:solidFill>
              <a:round/>
              <a:headEnd/>
              <a:tailEnd type="triangle" w="med" len="med"/>
            </a:ln>
          </p:spPr>
          <p:txBody>
            <a:bodyPr/>
            <a:lstStyle/>
            <a:p>
              <a:endParaRPr lang="en-US"/>
            </a:p>
          </p:txBody>
        </p:sp>
        <p:sp>
          <p:nvSpPr>
            <p:cNvPr id="28766" name="Line 152"/>
            <p:cNvSpPr>
              <a:spLocks noChangeShapeType="1"/>
            </p:cNvSpPr>
            <p:nvPr/>
          </p:nvSpPr>
          <p:spPr bwMode="auto">
            <a:xfrm>
              <a:off x="1920" y="720"/>
              <a:ext cx="2392" cy="273"/>
            </a:xfrm>
            <a:prstGeom prst="line">
              <a:avLst/>
            </a:prstGeom>
            <a:noFill/>
            <a:ln w="38100">
              <a:solidFill>
                <a:srgbClr val="800080"/>
              </a:solidFill>
              <a:round/>
              <a:headEnd/>
              <a:tailEnd type="triangle" w="med" len="med"/>
            </a:ln>
          </p:spPr>
          <p:txBody>
            <a:bodyPr/>
            <a:lstStyle/>
            <a:p>
              <a:endParaRPr lang="en-US"/>
            </a:p>
          </p:txBody>
        </p:sp>
        <p:sp>
          <p:nvSpPr>
            <p:cNvPr id="28767" name="Line 153"/>
            <p:cNvSpPr>
              <a:spLocks noChangeShapeType="1"/>
            </p:cNvSpPr>
            <p:nvPr/>
          </p:nvSpPr>
          <p:spPr bwMode="auto">
            <a:xfrm>
              <a:off x="1776" y="576"/>
              <a:ext cx="2931" cy="546"/>
            </a:xfrm>
            <a:prstGeom prst="line">
              <a:avLst/>
            </a:prstGeom>
            <a:noFill/>
            <a:ln w="38100">
              <a:solidFill>
                <a:srgbClr val="800080"/>
              </a:solidFill>
              <a:round/>
              <a:headEnd/>
              <a:tailEnd type="triangle" w="med" len="med"/>
            </a:ln>
          </p:spPr>
          <p:txBody>
            <a:bodyPr/>
            <a:lstStyle/>
            <a:p>
              <a:endParaRPr lang="en-US"/>
            </a:p>
          </p:txBody>
        </p:sp>
        <p:sp>
          <p:nvSpPr>
            <p:cNvPr id="28768" name="Line 154"/>
            <p:cNvSpPr>
              <a:spLocks noChangeShapeType="1"/>
            </p:cNvSpPr>
            <p:nvPr/>
          </p:nvSpPr>
          <p:spPr bwMode="auto">
            <a:xfrm flipV="1">
              <a:off x="1392" y="632"/>
              <a:ext cx="3400" cy="280"/>
            </a:xfrm>
            <a:prstGeom prst="line">
              <a:avLst/>
            </a:prstGeom>
            <a:noFill/>
            <a:ln w="38100">
              <a:solidFill>
                <a:srgbClr val="800080"/>
              </a:solidFill>
              <a:round/>
              <a:headEnd/>
              <a:tailEnd type="triangle" w="med" len="med"/>
            </a:ln>
          </p:spPr>
          <p:txBody>
            <a:bodyPr/>
            <a:lstStyle/>
            <a:p>
              <a:endParaRPr lang="en-US"/>
            </a:p>
          </p:txBody>
        </p:sp>
        <p:sp>
          <p:nvSpPr>
            <p:cNvPr id="28769" name="Line 155"/>
            <p:cNvSpPr>
              <a:spLocks noChangeShapeType="1"/>
            </p:cNvSpPr>
            <p:nvPr/>
          </p:nvSpPr>
          <p:spPr bwMode="auto">
            <a:xfrm>
              <a:off x="1200" y="624"/>
              <a:ext cx="3643" cy="242"/>
            </a:xfrm>
            <a:prstGeom prst="line">
              <a:avLst/>
            </a:prstGeom>
            <a:noFill/>
            <a:ln w="38100">
              <a:solidFill>
                <a:srgbClr val="800080"/>
              </a:solidFill>
              <a:round/>
              <a:headEnd/>
              <a:tailEnd type="triangle" w="med" len="med"/>
            </a:ln>
          </p:spPr>
          <p:txBody>
            <a:bodyPr/>
            <a:lstStyle/>
            <a:p>
              <a:endParaRPr lang="en-US"/>
            </a:p>
          </p:txBody>
        </p:sp>
        <p:sp>
          <p:nvSpPr>
            <p:cNvPr id="28770" name="Line 156"/>
            <p:cNvSpPr>
              <a:spLocks noChangeShapeType="1"/>
            </p:cNvSpPr>
            <p:nvPr/>
          </p:nvSpPr>
          <p:spPr bwMode="auto">
            <a:xfrm>
              <a:off x="1000" y="742"/>
              <a:ext cx="3885" cy="197"/>
            </a:xfrm>
            <a:prstGeom prst="line">
              <a:avLst/>
            </a:prstGeom>
            <a:noFill/>
            <a:ln w="38100">
              <a:solidFill>
                <a:srgbClr val="800080"/>
              </a:solidFill>
              <a:round/>
              <a:headEnd/>
              <a:tailEnd type="triangle" w="med" len="med"/>
            </a:ln>
          </p:spPr>
          <p:txBody>
            <a:bodyPr/>
            <a:lstStyle/>
            <a:p>
              <a:endParaRPr lang="en-US"/>
            </a:p>
          </p:txBody>
        </p:sp>
        <p:sp>
          <p:nvSpPr>
            <p:cNvPr id="28771" name="Line 157"/>
            <p:cNvSpPr>
              <a:spLocks noChangeShapeType="1"/>
            </p:cNvSpPr>
            <p:nvPr/>
          </p:nvSpPr>
          <p:spPr bwMode="auto">
            <a:xfrm flipV="1">
              <a:off x="1152" y="515"/>
              <a:ext cx="3575" cy="493"/>
            </a:xfrm>
            <a:prstGeom prst="line">
              <a:avLst/>
            </a:prstGeom>
            <a:noFill/>
            <a:ln w="38100">
              <a:solidFill>
                <a:srgbClr val="800080"/>
              </a:solidFill>
              <a:round/>
              <a:headEnd/>
              <a:tailEnd type="triangle" w="med" len="med"/>
            </a:ln>
          </p:spPr>
          <p:txBody>
            <a:bodyPr/>
            <a:lstStyle/>
            <a:p>
              <a:endParaRPr lang="en-US"/>
            </a:p>
          </p:txBody>
        </p:sp>
        <p:sp>
          <p:nvSpPr>
            <p:cNvPr id="28772" name="Line 158"/>
            <p:cNvSpPr>
              <a:spLocks noChangeShapeType="1"/>
            </p:cNvSpPr>
            <p:nvPr/>
          </p:nvSpPr>
          <p:spPr bwMode="auto">
            <a:xfrm flipV="1">
              <a:off x="1200" y="742"/>
              <a:ext cx="3568" cy="554"/>
            </a:xfrm>
            <a:prstGeom prst="line">
              <a:avLst/>
            </a:prstGeom>
            <a:noFill/>
            <a:ln w="38100">
              <a:solidFill>
                <a:srgbClr val="800080"/>
              </a:solidFill>
              <a:round/>
              <a:headEnd/>
              <a:tailEnd type="triangle" w="med" len="med"/>
            </a:ln>
          </p:spPr>
          <p:txBody>
            <a:bodyPr/>
            <a:lstStyle/>
            <a:p>
              <a:endParaRPr lang="en-US"/>
            </a:p>
          </p:txBody>
        </p:sp>
        <p:sp>
          <p:nvSpPr>
            <p:cNvPr id="28773" name="Line 159"/>
            <p:cNvSpPr>
              <a:spLocks noChangeShapeType="1"/>
            </p:cNvSpPr>
            <p:nvPr/>
          </p:nvSpPr>
          <p:spPr bwMode="auto">
            <a:xfrm flipV="1">
              <a:off x="864" y="1316"/>
              <a:ext cx="2885" cy="364"/>
            </a:xfrm>
            <a:prstGeom prst="line">
              <a:avLst/>
            </a:prstGeom>
            <a:noFill/>
            <a:ln w="38100">
              <a:solidFill>
                <a:srgbClr val="800080"/>
              </a:solidFill>
              <a:round/>
              <a:headEnd/>
              <a:tailEnd type="triangle" w="med" len="med"/>
            </a:ln>
          </p:spPr>
          <p:txBody>
            <a:bodyPr/>
            <a:lstStyle/>
            <a:p>
              <a:endParaRPr lang="en-US"/>
            </a:p>
          </p:txBody>
        </p:sp>
        <p:sp>
          <p:nvSpPr>
            <p:cNvPr id="28774" name="Line 160"/>
            <p:cNvSpPr>
              <a:spLocks noChangeShapeType="1"/>
            </p:cNvSpPr>
            <p:nvPr/>
          </p:nvSpPr>
          <p:spPr bwMode="auto">
            <a:xfrm flipV="1">
              <a:off x="672" y="485"/>
              <a:ext cx="3878" cy="811"/>
            </a:xfrm>
            <a:prstGeom prst="line">
              <a:avLst/>
            </a:prstGeom>
            <a:noFill/>
            <a:ln w="38100">
              <a:solidFill>
                <a:srgbClr val="800080"/>
              </a:solidFill>
              <a:round/>
              <a:headEnd/>
              <a:tailEnd type="triangle" w="med" len="med"/>
            </a:ln>
          </p:spPr>
          <p:txBody>
            <a:bodyPr/>
            <a:lstStyle/>
            <a:p>
              <a:endParaRPr lang="en-US"/>
            </a:p>
          </p:txBody>
        </p:sp>
      </p:grpSp>
      <p:grpSp>
        <p:nvGrpSpPr>
          <p:cNvPr id="4" name="Group 167"/>
          <p:cNvGrpSpPr>
            <a:grpSpLocks/>
          </p:cNvGrpSpPr>
          <p:nvPr/>
        </p:nvGrpSpPr>
        <p:grpSpPr bwMode="auto">
          <a:xfrm>
            <a:off x="5889625" y="1881188"/>
            <a:ext cx="2647950" cy="2262187"/>
            <a:chOff x="3710" y="479"/>
            <a:chExt cx="1668" cy="1425"/>
          </a:xfrm>
        </p:grpSpPr>
        <p:sp>
          <p:nvSpPr>
            <p:cNvPr id="28736" name="Oval 10"/>
            <p:cNvSpPr>
              <a:spLocks noChangeArrowheads="1"/>
            </p:cNvSpPr>
            <p:nvPr/>
          </p:nvSpPr>
          <p:spPr bwMode="auto">
            <a:xfrm>
              <a:off x="3755" y="129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37" name="Oval 19"/>
            <p:cNvSpPr>
              <a:spLocks noChangeArrowheads="1"/>
            </p:cNvSpPr>
            <p:nvPr/>
          </p:nvSpPr>
          <p:spPr bwMode="auto">
            <a:xfrm>
              <a:off x="4327" y="188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38" name="Oval 23"/>
            <p:cNvSpPr>
              <a:spLocks noChangeArrowheads="1"/>
            </p:cNvSpPr>
            <p:nvPr/>
          </p:nvSpPr>
          <p:spPr bwMode="auto">
            <a:xfrm>
              <a:off x="4281"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39" name="Oval 30"/>
            <p:cNvSpPr>
              <a:spLocks noChangeArrowheads="1"/>
            </p:cNvSpPr>
            <p:nvPr/>
          </p:nvSpPr>
          <p:spPr bwMode="auto">
            <a:xfrm>
              <a:off x="4213" y="1694"/>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40" name="Oval 31"/>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41" name="Oval 32"/>
            <p:cNvSpPr>
              <a:spLocks noChangeArrowheads="1"/>
            </p:cNvSpPr>
            <p:nvPr/>
          </p:nvSpPr>
          <p:spPr bwMode="auto">
            <a:xfrm>
              <a:off x="4921"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42" name="Oval 39"/>
            <p:cNvSpPr>
              <a:spLocks noChangeArrowheads="1"/>
            </p:cNvSpPr>
            <p:nvPr/>
          </p:nvSpPr>
          <p:spPr bwMode="auto">
            <a:xfrm>
              <a:off x="3710" y="71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43" name="Oval 56"/>
            <p:cNvSpPr>
              <a:spLocks noChangeArrowheads="1"/>
            </p:cNvSpPr>
            <p:nvPr/>
          </p:nvSpPr>
          <p:spPr bwMode="auto">
            <a:xfrm>
              <a:off x="4693" y="111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44" name="Oval 59"/>
            <p:cNvSpPr>
              <a:spLocks noChangeArrowheads="1"/>
            </p:cNvSpPr>
            <p:nvPr/>
          </p:nvSpPr>
          <p:spPr bwMode="auto">
            <a:xfrm>
              <a:off x="3801" y="82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45" name="Oval 64"/>
            <p:cNvSpPr>
              <a:spLocks noChangeArrowheads="1"/>
            </p:cNvSpPr>
            <p:nvPr/>
          </p:nvSpPr>
          <p:spPr bwMode="auto">
            <a:xfrm>
              <a:off x="4761" y="619"/>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46" name="Oval 78"/>
            <p:cNvSpPr>
              <a:spLocks noChangeArrowheads="1"/>
            </p:cNvSpPr>
            <p:nvPr/>
          </p:nvSpPr>
          <p:spPr bwMode="auto">
            <a:xfrm>
              <a:off x="4464" y="1460"/>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47" name="Oval 81"/>
            <p:cNvSpPr>
              <a:spLocks noChangeArrowheads="1"/>
            </p:cNvSpPr>
            <p:nvPr/>
          </p:nvSpPr>
          <p:spPr bwMode="auto">
            <a:xfrm>
              <a:off x="4875"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48" name="Oval 82"/>
            <p:cNvSpPr>
              <a:spLocks noChangeArrowheads="1"/>
            </p:cNvSpPr>
            <p:nvPr/>
          </p:nvSpPr>
          <p:spPr bwMode="auto">
            <a:xfrm>
              <a:off x="4830"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49" name="Oval 104"/>
            <p:cNvSpPr>
              <a:spLocks noChangeArrowheads="1"/>
            </p:cNvSpPr>
            <p:nvPr/>
          </p:nvSpPr>
          <p:spPr bwMode="auto">
            <a:xfrm>
              <a:off x="4213" y="923"/>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50" name="Oval 105"/>
            <p:cNvSpPr>
              <a:spLocks noChangeArrowheads="1"/>
            </p:cNvSpPr>
            <p:nvPr/>
          </p:nvSpPr>
          <p:spPr bwMode="auto">
            <a:xfrm>
              <a:off x="4304" y="96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51" name="Oval 115"/>
            <p:cNvSpPr>
              <a:spLocks noChangeArrowheads="1"/>
            </p:cNvSpPr>
            <p:nvPr/>
          </p:nvSpPr>
          <p:spPr bwMode="auto">
            <a:xfrm>
              <a:off x="4761" y="73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52" name="Oval 116"/>
            <p:cNvSpPr>
              <a:spLocks noChangeArrowheads="1"/>
            </p:cNvSpPr>
            <p:nvPr/>
          </p:nvSpPr>
          <p:spPr bwMode="auto">
            <a:xfrm>
              <a:off x="4715" y="502"/>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53" name="Oval 117"/>
            <p:cNvSpPr>
              <a:spLocks noChangeArrowheads="1"/>
            </p:cNvSpPr>
            <p:nvPr/>
          </p:nvSpPr>
          <p:spPr bwMode="auto">
            <a:xfrm>
              <a:off x="4533" y="479"/>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54" name="Oval 164"/>
            <p:cNvSpPr>
              <a:spLocks noChangeArrowheads="1"/>
            </p:cNvSpPr>
            <p:nvPr/>
          </p:nvSpPr>
          <p:spPr bwMode="auto">
            <a:xfrm>
              <a:off x="5355" y="113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55" name="Oval 165"/>
            <p:cNvSpPr>
              <a:spLocks noChangeArrowheads="1"/>
            </p:cNvSpPr>
            <p:nvPr/>
          </p:nvSpPr>
          <p:spPr bwMode="auto">
            <a:xfrm>
              <a:off x="5035" y="969"/>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28679" name="Group 169"/>
          <p:cNvGrpSpPr>
            <a:grpSpLocks/>
          </p:cNvGrpSpPr>
          <p:nvPr/>
        </p:nvGrpSpPr>
        <p:grpSpPr bwMode="auto">
          <a:xfrm>
            <a:off x="5562600" y="1806575"/>
            <a:ext cx="3011488" cy="2824163"/>
            <a:chOff x="3504" y="432"/>
            <a:chExt cx="1897" cy="1779"/>
          </a:xfrm>
        </p:grpSpPr>
        <p:grpSp>
          <p:nvGrpSpPr>
            <p:cNvPr id="28680" name="Group 170"/>
            <p:cNvGrpSpPr>
              <a:grpSpLocks/>
            </p:cNvGrpSpPr>
            <p:nvPr/>
          </p:nvGrpSpPr>
          <p:grpSpPr bwMode="auto">
            <a:xfrm>
              <a:off x="4075" y="432"/>
              <a:ext cx="1075" cy="1355"/>
              <a:chOff x="4075" y="432"/>
              <a:chExt cx="1075" cy="1355"/>
            </a:xfrm>
          </p:grpSpPr>
          <p:sp>
            <p:nvSpPr>
              <p:cNvPr id="28727" name="Oval 171"/>
              <p:cNvSpPr>
                <a:spLocks noChangeArrowheads="1"/>
              </p:cNvSpPr>
              <p:nvPr/>
            </p:nvSpPr>
            <p:spPr bwMode="auto">
              <a:xfrm>
                <a:off x="4761" y="176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28" name="Oval 172"/>
              <p:cNvSpPr>
                <a:spLocks noChangeArrowheads="1"/>
              </p:cNvSpPr>
              <p:nvPr/>
            </p:nvSpPr>
            <p:spPr bwMode="auto">
              <a:xfrm>
                <a:off x="4533" y="1437"/>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29" name="Oval 173"/>
              <p:cNvSpPr>
                <a:spLocks noChangeArrowheads="1"/>
              </p:cNvSpPr>
              <p:nvPr/>
            </p:nvSpPr>
            <p:spPr bwMode="auto">
              <a:xfrm>
                <a:off x="4693" y="80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30" name="Oval 174"/>
              <p:cNvSpPr>
                <a:spLocks noChangeArrowheads="1"/>
              </p:cNvSpPr>
              <p:nvPr/>
            </p:nvSpPr>
            <p:spPr bwMode="auto">
              <a:xfrm>
                <a:off x="4555" y="689"/>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31" name="Oval 175"/>
              <p:cNvSpPr>
                <a:spLocks noChangeArrowheads="1"/>
              </p:cNvSpPr>
              <p:nvPr/>
            </p:nvSpPr>
            <p:spPr bwMode="auto">
              <a:xfrm>
                <a:off x="5127" y="106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32" name="Oval 176"/>
              <p:cNvSpPr>
                <a:spLocks noChangeArrowheads="1"/>
              </p:cNvSpPr>
              <p:nvPr/>
            </p:nvSpPr>
            <p:spPr bwMode="auto">
              <a:xfrm>
                <a:off x="4304" y="108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33" name="Oval 177"/>
              <p:cNvSpPr>
                <a:spLocks noChangeArrowheads="1"/>
              </p:cNvSpPr>
              <p:nvPr/>
            </p:nvSpPr>
            <p:spPr bwMode="auto">
              <a:xfrm>
                <a:off x="4075"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34" name="Oval 178"/>
              <p:cNvSpPr>
                <a:spLocks noChangeArrowheads="1"/>
              </p:cNvSpPr>
              <p:nvPr/>
            </p:nvSpPr>
            <p:spPr bwMode="auto">
              <a:xfrm>
                <a:off x="4578" y="432"/>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35" name="Oval 179"/>
              <p:cNvSpPr>
                <a:spLocks noChangeArrowheads="1"/>
              </p:cNvSpPr>
              <p:nvPr/>
            </p:nvSpPr>
            <p:spPr bwMode="auto">
              <a:xfrm>
                <a:off x="4464" y="572"/>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28681" name="Group 180"/>
            <p:cNvGrpSpPr>
              <a:grpSpLocks/>
            </p:cNvGrpSpPr>
            <p:nvPr/>
          </p:nvGrpSpPr>
          <p:grpSpPr bwMode="auto">
            <a:xfrm>
              <a:off x="3550" y="502"/>
              <a:ext cx="1463" cy="1613"/>
              <a:chOff x="3550" y="502"/>
              <a:chExt cx="1463" cy="1613"/>
            </a:xfrm>
          </p:grpSpPr>
          <p:sp>
            <p:nvSpPr>
              <p:cNvPr id="28712" name="Oval 181"/>
              <p:cNvSpPr>
                <a:spLocks noChangeArrowheads="1"/>
              </p:cNvSpPr>
              <p:nvPr/>
            </p:nvSpPr>
            <p:spPr bwMode="auto">
              <a:xfrm>
                <a:off x="4235" y="190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13" name="Oval 182"/>
              <p:cNvSpPr>
                <a:spLocks noChangeArrowheads="1"/>
              </p:cNvSpPr>
              <p:nvPr/>
            </p:nvSpPr>
            <p:spPr bwMode="auto">
              <a:xfrm>
                <a:off x="4304" y="192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14" name="Oval 183"/>
              <p:cNvSpPr>
                <a:spLocks noChangeArrowheads="1"/>
              </p:cNvSpPr>
              <p:nvPr/>
            </p:nvSpPr>
            <p:spPr bwMode="auto">
              <a:xfrm>
                <a:off x="4441"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15" name="Oval 184"/>
              <p:cNvSpPr>
                <a:spLocks noChangeArrowheads="1"/>
              </p:cNvSpPr>
              <p:nvPr/>
            </p:nvSpPr>
            <p:spPr bwMode="auto">
              <a:xfrm>
                <a:off x="4258"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16" name="Oval 185"/>
              <p:cNvSpPr>
                <a:spLocks noChangeArrowheads="1"/>
              </p:cNvSpPr>
              <p:nvPr/>
            </p:nvSpPr>
            <p:spPr bwMode="auto">
              <a:xfrm>
                <a:off x="3870" y="115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17" name="Oval 186"/>
              <p:cNvSpPr>
                <a:spLocks noChangeArrowheads="1"/>
              </p:cNvSpPr>
              <p:nvPr/>
            </p:nvSpPr>
            <p:spPr bwMode="auto">
              <a:xfrm>
                <a:off x="3573" y="712"/>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18" name="Oval 187"/>
              <p:cNvSpPr>
                <a:spLocks noChangeArrowheads="1"/>
              </p:cNvSpPr>
              <p:nvPr/>
            </p:nvSpPr>
            <p:spPr bwMode="auto">
              <a:xfrm>
                <a:off x="4738"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19" name="Oval 188"/>
              <p:cNvSpPr>
                <a:spLocks noChangeArrowheads="1"/>
              </p:cNvSpPr>
              <p:nvPr/>
            </p:nvSpPr>
            <p:spPr bwMode="auto">
              <a:xfrm>
                <a:off x="4921" y="99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20" name="Oval 189"/>
              <p:cNvSpPr>
                <a:spLocks noChangeArrowheads="1"/>
              </p:cNvSpPr>
              <p:nvPr/>
            </p:nvSpPr>
            <p:spPr bwMode="auto">
              <a:xfrm>
                <a:off x="4441"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21" name="Oval 190"/>
              <p:cNvSpPr>
                <a:spLocks noChangeArrowheads="1"/>
              </p:cNvSpPr>
              <p:nvPr/>
            </p:nvSpPr>
            <p:spPr bwMode="auto">
              <a:xfrm>
                <a:off x="4510"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22" name="Oval 191"/>
              <p:cNvSpPr>
                <a:spLocks noChangeArrowheads="1"/>
              </p:cNvSpPr>
              <p:nvPr/>
            </p:nvSpPr>
            <p:spPr bwMode="auto">
              <a:xfrm>
                <a:off x="4190" y="2091"/>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23" name="Oval 192"/>
              <p:cNvSpPr>
                <a:spLocks noChangeArrowheads="1"/>
              </p:cNvSpPr>
              <p:nvPr/>
            </p:nvSpPr>
            <p:spPr bwMode="auto">
              <a:xfrm>
                <a:off x="4990" y="183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24" name="Oval 193"/>
              <p:cNvSpPr>
                <a:spLocks noChangeArrowheads="1"/>
              </p:cNvSpPr>
              <p:nvPr/>
            </p:nvSpPr>
            <p:spPr bwMode="auto">
              <a:xfrm>
                <a:off x="4327"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25" name="Oval 194"/>
              <p:cNvSpPr>
                <a:spLocks noChangeArrowheads="1"/>
              </p:cNvSpPr>
              <p:nvPr/>
            </p:nvSpPr>
            <p:spPr bwMode="auto">
              <a:xfrm>
                <a:off x="4007" y="139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26" name="Oval 195"/>
              <p:cNvSpPr>
                <a:spLocks noChangeArrowheads="1"/>
              </p:cNvSpPr>
              <p:nvPr/>
            </p:nvSpPr>
            <p:spPr bwMode="auto">
              <a:xfrm>
                <a:off x="3550" y="502"/>
                <a:ext cx="23" cy="23"/>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28682" name="Group 196"/>
            <p:cNvGrpSpPr>
              <a:grpSpLocks/>
            </p:cNvGrpSpPr>
            <p:nvPr/>
          </p:nvGrpSpPr>
          <p:grpSpPr bwMode="auto">
            <a:xfrm>
              <a:off x="3504" y="528"/>
              <a:ext cx="1897" cy="1683"/>
              <a:chOff x="3504" y="525"/>
              <a:chExt cx="1897" cy="1683"/>
            </a:xfrm>
          </p:grpSpPr>
          <p:sp>
            <p:nvSpPr>
              <p:cNvPr id="28683" name="Oval 197"/>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684" name="Oval 198"/>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685" name="Oval 199"/>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686" name="Oval 200"/>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687" name="Oval 201"/>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688" name="Oval 202"/>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689" name="Oval 203"/>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690" name="Oval 204"/>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691" name="Oval 205"/>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692" name="Oval 206"/>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693" name="Oval 207"/>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694" name="Oval 208"/>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695" name="Oval 209"/>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696" name="Oval 210"/>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697" name="Oval 211"/>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698" name="Oval 212"/>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699" name="Oval 213"/>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00" name="Oval 214"/>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01" name="Oval 215"/>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02" name="Oval 216"/>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03" name="Oval 217"/>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04" name="Oval 218"/>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05" name="Oval 219"/>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06" name="Oval 220"/>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07" name="Oval 221"/>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08" name="Oval 222"/>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09" name="Oval 223"/>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8710" name="Oval 224"/>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8711" name="Oval 225"/>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fade">
                                      <p:cBhvr>
                                        <p:cTn id="7" dur="1000"/>
                                        <p:tgtEl>
                                          <p:spTgt spid="37892"/>
                                        </p:tgtEl>
                                      </p:cBhvr>
                                    </p:animEffect>
                                    <p:anim calcmode="lin" valueType="num">
                                      <p:cBhvr>
                                        <p:cTn id="8" dur="1000" fill="hold"/>
                                        <p:tgtEl>
                                          <p:spTgt spid="37892"/>
                                        </p:tgtEl>
                                        <p:attrNameLst>
                                          <p:attrName>ppt_x</p:attrName>
                                        </p:attrNameLst>
                                      </p:cBhvr>
                                      <p:tavLst>
                                        <p:tav tm="0">
                                          <p:val>
                                            <p:strVal val="#ppt_x"/>
                                          </p:val>
                                        </p:tav>
                                        <p:tav tm="100000">
                                          <p:val>
                                            <p:strVal val="#ppt_x"/>
                                          </p:val>
                                        </p:tav>
                                      </p:tavLst>
                                    </p:anim>
                                    <p:anim calcmode="lin" valueType="num">
                                      <p:cBhvr>
                                        <p:cTn id="9" dur="1000" fill="hold"/>
                                        <p:tgtEl>
                                          <p:spTgt spid="3789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childTnLst>
                          </p:cTn>
                        </p:par>
                        <p:par>
                          <p:cTn id="14" fill="hold">
                            <p:stCondLst>
                              <p:cond delay="3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subTnLst>
                                    <p:set>
                                      <p:cBhvr override="childStyle">
                                        <p:cTn dur="1" fill="hold" display="0" masterRel="sameClick" afterEffect="1">
                                          <p:stCondLst>
                                            <p:cond evt="end" delay="0">
                                              <p:tn val="15"/>
                                            </p:cond>
                                          </p:stCondLst>
                                        </p:cTn>
                                        <p:tgtEl>
                                          <p:spTgt spid="3"/>
                                        </p:tgtEl>
                                        <p:attrNameLst>
                                          <p:attrName>style.visibility</p:attrName>
                                        </p:attrNameLst>
                                      </p:cBhvr>
                                      <p:to>
                                        <p:strVal val="hidden"/>
                                      </p:to>
                                    </p:set>
                                  </p:subTnLst>
                                </p:cTn>
                              </p:par>
                            </p:childTnLst>
                          </p:cTn>
                        </p:par>
                        <p:par>
                          <p:cTn id="18" fill="hold">
                            <p:stCondLst>
                              <p:cond delay="3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p:stCondLst>
                              <p:cond delay="3500"/>
                            </p:stCondLst>
                            <p:childTnLst>
                              <p:par>
                                <p:cTn id="22" presetID="54" presetClass="exit" presetSubtype="0" decel="100000" fill="hold" nodeType="afterEffect">
                                  <p:stCondLst>
                                    <p:cond delay="0"/>
                                  </p:stCondLst>
                                  <p:childTnLst>
                                    <p:anim calcmode="lin" valueType="num">
                                      <p:cBhvr>
                                        <p:cTn id="23" dur="500"/>
                                        <p:tgtEl>
                                          <p:spTgt spid="37892"/>
                                        </p:tgtEl>
                                        <p:attrNameLst>
                                          <p:attrName>ppt_w</p:attrName>
                                        </p:attrNameLst>
                                      </p:cBhvr>
                                      <p:tavLst>
                                        <p:tav tm="0">
                                          <p:val>
                                            <p:strVal val="ppt_w"/>
                                          </p:val>
                                        </p:tav>
                                        <p:tav tm="100000">
                                          <p:val>
                                            <p:strVal val="ppt_w*0.05"/>
                                          </p:val>
                                        </p:tav>
                                      </p:tavLst>
                                    </p:anim>
                                    <p:anim calcmode="lin" valueType="num">
                                      <p:cBhvr>
                                        <p:cTn id="24" dur="500"/>
                                        <p:tgtEl>
                                          <p:spTgt spid="37892"/>
                                        </p:tgtEl>
                                        <p:attrNameLst>
                                          <p:attrName>ppt_h</p:attrName>
                                        </p:attrNameLst>
                                      </p:cBhvr>
                                      <p:tavLst>
                                        <p:tav tm="0">
                                          <p:val>
                                            <p:strVal val="ppt_h"/>
                                          </p:val>
                                        </p:tav>
                                        <p:tav tm="100000">
                                          <p:val>
                                            <p:strVal val="ppt_h"/>
                                          </p:val>
                                        </p:tav>
                                      </p:tavLst>
                                    </p:anim>
                                    <p:anim calcmode="lin" valueType="num">
                                      <p:cBhvr>
                                        <p:cTn id="25" dur="500"/>
                                        <p:tgtEl>
                                          <p:spTgt spid="37892"/>
                                        </p:tgtEl>
                                        <p:attrNameLst>
                                          <p:attrName>ppt_x</p:attrName>
                                        </p:attrNameLst>
                                      </p:cBhvr>
                                      <p:tavLst>
                                        <p:tav tm="0">
                                          <p:val>
                                            <p:strVal val="ppt_x"/>
                                          </p:val>
                                        </p:tav>
                                        <p:tav tm="100000">
                                          <p:val>
                                            <p:strVal val="ppt_x-.2"/>
                                          </p:val>
                                        </p:tav>
                                      </p:tavLst>
                                    </p:anim>
                                    <p:anim calcmode="lin" valueType="num">
                                      <p:cBhvr>
                                        <p:cTn id="26" dur="500"/>
                                        <p:tgtEl>
                                          <p:spTgt spid="37892"/>
                                        </p:tgtEl>
                                        <p:attrNameLst>
                                          <p:attrName>ppt_y</p:attrName>
                                        </p:attrNameLst>
                                      </p:cBhvr>
                                      <p:tavLst>
                                        <p:tav tm="0">
                                          <p:val>
                                            <p:strVal val="ppt_y"/>
                                          </p:val>
                                        </p:tav>
                                        <p:tav tm="100000">
                                          <p:val>
                                            <p:strVal val="ppt_y"/>
                                          </p:val>
                                        </p:tav>
                                      </p:tavLst>
                                    </p:anim>
                                    <p:animEffect transition="out" filter="fade">
                                      <p:cBhvr>
                                        <p:cTn id="27" dur="500"/>
                                        <p:tgtEl>
                                          <p:spTgt spid="37892"/>
                                        </p:tgtEl>
                                      </p:cBhvr>
                                    </p:animEffect>
                                    <p:set>
                                      <p:cBhvr>
                                        <p:cTn id="28" dur="1" fill="hold">
                                          <p:stCondLst>
                                            <p:cond delay="499"/>
                                          </p:stCondLst>
                                        </p:cTn>
                                        <p:tgtEl>
                                          <p:spTgt spid="37892"/>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2"/>
                                        </p:tgtEl>
                                        <p:attrNameLst>
                                          <p:attrName>ppt_w</p:attrName>
                                        </p:attrNameLst>
                                      </p:cBhvr>
                                      <p:tavLst>
                                        <p:tav tm="0">
                                          <p:val>
                                            <p:strVal val="ppt_w"/>
                                          </p:val>
                                        </p:tav>
                                        <p:tav tm="100000">
                                          <p:val>
                                            <p:strVal val="ppt_w*0.05"/>
                                          </p:val>
                                        </p:tav>
                                      </p:tavLst>
                                    </p:anim>
                                    <p:anim calcmode="lin" valueType="num">
                                      <p:cBhvr>
                                        <p:cTn id="31" dur="500"/>
                                        <p:tgtEl>
                                          <p:spTgt spid="2"/>
                                        </p:tgtEl>
                                        <p:attrNameLst>
                                          <p:attrName>ppt_h</p:attrName>
                                        </p:attrNameLst>
                                      </p:cBhvr>
                                      <p:tavLst>
                                        <p:tav tm="0">
                                          <p:val>
                                            <p:strVal val="ppt_h"/>
                                          </p:val>
                                        </p:tav>
                                        <p:tav tm="100000">
                                          <p:val>
                                            <p:strVal val="ppt_h"/>
                                          </p:val>
                                        </p:tav>
                                      </p:tavLst>
                                    </p:anim>
                                    <p:anim calcmode="lin" valueType="num">
                                      <p:cBhvr>
                                        <p:cTn id="32" dur="500"/>
                                        <p:tgtEl>
                                          <p:spTgt spid="2"/>
                                        </p:tgtEl>
                                        <p:attrNameLst>
                                          <p:attrName>ppt_x</p:attrName>
                                        </p:attrNameLst>
                                      </p:cBhvr>
                                      <p:tavLst>
                                        <p:tav tm="0">
                                          <p:val>
                                            <p:strVal val="ppt_x"/>
                                          </p:val>
                                        </p:tav>
                                        <p:tav tm="100000">
                                          <p:val>
                                            <p:strVal val="ppt_x-.2"/>
                                          </p:val>
                                        </p:tav>
                                      </p:tavLst>
                                    </p:anim>
                                    <p:anim calcmode="lin" valueType="num">
                                      <p:cBhvr>
                                        <p:cTn id="33" dur="500"/>
                                        <p:tgtEl>
                                          <p:spTgt spid="2"/>
                                        </p:tgtEl>
                                        <p:attrNameLst>
                                          <p:attrName>ppt_y</p:attrName>
                                        </p:attrNameLst>
                                      </p:cBhvr>
                                      <p:tavLst>
                                        <p:tav tm="0">
                                          <p:val>
                                            <p:strVal val="ppt_y"/>
                                          </p:val>
                                        </p:tav>
                                        <p:tav tm="100000">
                                          <p:val>
                                            <p:strVal val="ppt_y"/>
                                          </p:val>
                                        </p:tav>
                                      </p:tavLst>
                                    </p:anim>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5"/>
          <p:cNvSpPr>
            <a:spLocks noGrp="1"/>
          </p:cNvSpPr>
          <p:nvPr>
            <p:ph type="title"/>
          </p:nvPr>
        </p:nvSpPr>
        <p:spPr/>
        <p:txBody>
          <a:bodyPr/>
          <a:lstStyle/>
          <a:p>
            <a:pPr eaLnBrk="1" hangingPunct="1"/>
            <a:r>
              <a:rPr lang="en-US" smtClean="0"/>
              <a:t>General Process of Object Recognition</a:t>
            </a:r>
            <a:endParaRPr lang="de-CH" smtClean="0"/>
          </a:p>
        </p:txBody>
      </p:sp>
      <p:sp>
        <p:nvSpPr>
          <p:cNvPr id="108" name="Rounded Rectangle 107"/>
          <p:cNvSpPr/>
          <p:nvPr/>
        </p:nvSpPr>
        <p:spPr>
          <a:xfrm>
            <a:off x="609600" y="2103438"/>
            <a:ext cx="3657600" cy="63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Specify Object Model</a:t>
            </a:r>
          </a:p>
        </p:txBody>
      </p:sp>
      <p:sp>
        <p:nvSpPr>
          <p:cNvPr id="109" name="Rounded Rectangle 108"/>
          <p:cNvSpPr/>
          <p:nvPr/>
        </p:nvSpPr>
        <p:spPr>
          <a:xfrm>
            <a:off x="609600" y="3292475"/>
            <a:ext cx="3657600" cy="639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Generate Hypotheses</a:t>
            </a:r>
          </a:p>
        </p:txBody>
      </p:sp>
      <p:sp>
        <p:nvSpPr>
          <p:cNvPr id="110" name="Rounded Rectangle 109"/>
          <p:cNvSpPr/>
          <p:nvPr/>
        </p:nvSpPr>
        <p:spPr>
          <a:xfrm>
            <a:off x="609600" y="4465638"/>
            <a:ext cx="3657600" cy="63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Score Hypotheses</a:t>
            </a:r>
          </a:p>
        </p:txBody>
      </p:sp>
      <p:sp>
        <p:nvSpPr>
          <p:cNvPr id="111" name="Rounded Rectangle 110"/>
          <p:cNvSpPr/>
          <p:nvPr/>
        </p:nvSpPr>
        <p:spPr>
          <a:xfrm>
            <a:off x="609600" y="5684838"/>
            <a:ext cx="3657600" cy="63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Resolution</a:t>
            </a:r>
          </a:p>
        </p:txBody>
      </p:sp>
      <p:sp>
        <p:nvSpPr>
          <p:cNvPr id="112" name="Down Arrow 111"/>
          <p:cNvSpPr/>
          <p:nvPr/>
        </p:nvSpPr>
        <p:spPr>
          <a:xfrm>
            <a:off x="2209800" y="2895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4" name="Down Arrow 113"/>
          <p:cNvSpPr/>
          <p:nvPr/>
        </p:nvSpPr>
        <p:spPr>
          <a:xfrm>
            <a:off x="2209800" y="4038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5" name="Down Arrow 114"/>
          <p:cNvSpPr/>
          <p:nvPr/>
        </p:nvSpPr>
        <p:spPr>
          <a:xfrm>
            <a:off x="2209800" y="522605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115_1516"/>
          <p:cNvPicPr>
            <a:picLocks noChangeAspect="1" noChangeArrowheads="1"/>
          </p:cNvPicPr>
          <p:nvPr/>
        </p:nvPicPr>
        <p:blipFill>
          <a:blip r:embed="rId3" cstate="print"/>
          <a:srcRect/>
          <a:stretch>
            <a:fillRect/>
          </a:stretch>
        </p:blipFill>
        <p:spPr bwMode="auto">
          <a:xfrm>
            <a:off x="457200" y="1581150"/>
            <a:ext cx="4191000" cy="3143250"/>
          </a:xfrm>
          <a:prstGeom prst="rect">
            <a:avLst/>
          </a:prstGeom>
          <a:noFill/>
          <a:ln w="9525">
            <a:noFill/>
            <a:miter lim="800000"/>
            <a:headEnd/>
            <a:tailEnd/>
          </a:ln>
        </p:spPr>
      </p:pic>
      <p:grpSp>
        <p:nvGrpSpPr>
          <p:cNvPr id="2" name="Group 249"/>
          <p:cNvGrpSpPr>
            <a:grpSpLocks/>
          </p:cNvGrpSpPr>
          <p:nvPr/>
        </p:nvGrpSpPr>
        <p:grpSpPr bwMode="auto">
          <a:xfrm>
            <a:off x="906463" y="1519238"/>
            <a:ext cx="3584575" cy="2511425"/>
            <a:chOff x="571" y="249"/>
            <a:chExt cx="2258" cy="1582"/>
          </a:xfrm>
        </p:grpSpPr>
        <p:sp>
          <p:nvSpPr>
            <p:cNvPr id="29824" name="Oval 130"/>
            <p:cNvSpPr>
              <a:spLocks noChangeArrowheads="1"/>
            </p:cNvSpPr>
            <p:nvPr/>
          </p:nvSpPr>
          <p:spPr bwMode="auto">
            <a:xfrm rot="613854">
              <a:off x="2197" y="253"/>
              <a:ext cx="632" cy="326"/>
            </a:xfrm>
            <a:prstGeom prst="ellipse">
              <a:avLst/>
            </a:prstGeom>
            <a:noFill/>
            <a:ln w="38100">
              <a:solidFill>
                <a:schemeClr val="bg1"/>
              </a:solidFill>
              <a:round/>
              <a:headEnd/>
              <a:tailEnd/>
            </a:ln>
          </p:spPr>
          <p:txBody>
            <a:bodyPr wrap="none" anchor="ctr"/>
            <a:lstStyle/>
            <a:p>
              <a:endParaRPr lang="en-US"/>
            </a:p>
          </p:txBody>
        </p:sp>
        <p:sp>
          <p:nvSpPr>
            <p:cNvPr id="29825" name="Oval 121"/>
            <p:cNvSpPr>
              <a:spLocks noChangeArrowheads="1"/>
            </p:cNvSpPr>
            <p:nvPr/>
          </p:nvSpPr>
          <p:spPr bwMode="auto">
            <a:xfrm rot="613854">
              <a:off x="571" y="863"/>
              <a:ext cx="184" cy="141"/>
            </a:xfrm>
            <a:prstGeom prst="ellipse">
              <a:avLst/>
            </a:prstGeom>
            <a:noFill/>
            <a:ln w="38100">
              <a:solidFill>
                <a:schemeClr val="bg1"/>
              </a:solidFill>
              <a:round/>
              <a:headEnd/>
              <a:tailEnd/>
            </a:ln>
          </p:spPr>
          <p:txBody>
            <a:bodyPr wrap="none" anchor="ctr"/>
            <a:lstStyle/>
            <a:p>
              <a:endParaRPr lang="en-US"/>
            </a:p>
          </p:txBody>
        </p:sp>
        <p:sp>
          <p:nvSpPr>
            <p:cNvPr id="29826" name="Oval 122"/>
            <p:cNvSpPr>
              <a:spLocks noChangeArrowheads="1"/>
            </p:cNvSpPr>
            <p:nvPr/>
          </p:nvSpPr>
          <p:spPr bwMode="auto">
            <a:xfrm rot="613854">
              <a:off x="1945" y="973"/>
              <a:ext cx="298" cy="471"/>
            </a:xfrm>
            <a:prstGeom prst="ellipse">
              <a:avLst/>
            </a:prstGeom>
            <a:noFill/>
            <a:ln w="38100">
              <a:solidFill>
                <a:schemeClr val="bg1"/>
              </a:solidFill>
              <a:round/>
              <a:headEnd/>
              <a:tailEnd/>
            </a:ln>
          </p:spPr>
          <p:txBody>
            <a:bodyPr wrap="none" anchor="ctr"/>
            <a:lstStyle/>
            <a:p>
              <a:endParaRPr lang="en-US"/>
            </a:p>
          </p:txBody>
        </p:sp>
        <p:sp>
          <p:nvSpPr>
            <p:cNvPr id="29827" name="Oval 123"/>
            <p:cNvSpPr>
              <a:spLocks noChangeArrowheads="1"/>
            </p:cNvSpPr>
            <p:nvPr/>
          </p:nvSpPr>
          <p:spPr bwMode="auto">
            <a:xfrm rot="613854">
              <a:off x="1696" y="818"/>
              <a:ext cx="344" cy="900"/>
            </a:xfrm>
            <a:prstGeom prst="ellipse">
              <a:avLst/>
            </a:prstGeom>
            <a:noFill/>
            <a:ln w="38100">
              <a:solidFill>
                <a:schemeClr val="bg1"/>
              </a:solidFill>
              <a:round/>
              <a:headEnd/>
              <a:tailEnd/>
            </a:ln>
          </p:spPr>
          <p:txBody>
            <a:bodyPr wrap="none" anchor="ctr"/>
            <a:lstStyle/>
            <a:p>
              <a:endParaRPr lang="en-US"/>
            </a:p>
          </p:txBody>
        </p:sp>
        <p:sp>
          <p:nvSpPr>
            <p:cNvPr id="29828" name="Oval 124"/>
            <p:cNvSpPr>
              <a:spLocks noChangeArrowheads="1"/>
            </p:cNvSpPr>
            <p:nvPr/>
          </p:nvSpPr>
          <p:spPr bwMode="auto">
            <a:xfrm rot="1593798">
              <a:off x="607" y="249"/>
              <a:ext cx="462" cy="860"/>
            </a:xfrm>
            <a:prstGeom prst="ellipse">
              <a:avLst/>
            </a:prstGeom>
            <a:noFill/>
            <a:ln w="38100">
              <a:solidFill>
                <a:schemeClr val="bg1"/>
              </a:solidFill>
              <a:round/>
              <a:headEnd/>
              <a:tailEnd/>
            </a:ln>
          </p:spPr>
          <p:txBody>
            <a:bodyPr wrap="none" anchor="ctr"/>
            <a:lstStyle/>
            <a:p>
              <a:endParaRPr lang="en-US"/>
            </a:p>
          </p:txBody>
        </p:sp>
        <p:sp>
          <p:nvSpPr>
            <p:cNvPr id="29829" name="Oval 125"/>
            <p:cNvSpPr>
              <a:spLocks noChangeArrowheads="1"/>
            </p:cNvSpPr>
            <p:nvPr/>
          </p:nvSpPr>
          <p:spPr bwMode="auto">
            <a:xfrm rot="613854">
              <a:off x="2256" y="1152"/>
              <a:ext cx="184" cy="189"/>
            </a:xfrm>
            <a:prstGeom prst="ellipse">
              <a:avLst/>
            </a:prstGeom>
            <a:noFill/>
            <a:ln w="38100">
              <a:solidFill>
                <a:schemeClr val="bg1"/>
              </a:solidFill>
              <a:round/>
              <a:headEnd/>
              <a:tailEnd/>
            </a:ln>
          </p:spPr>
          <p:txBody>
            <a:bodyPr wrap="none" anchor="ctr"/>
            <a:lstStyle/>
            <a:p>
              <a:endParaRPr lang="en-US"/>
            </a:p>
          </p:txBody>
        </p:sp>
        <p:sp>
          <p:nvSpPr>
            <p:cNvPr id="29830" name="Oval 126"/>
            <p:cNvSpPr>
              <a:spLocks noChangeArrowheads="1"/>
            </p:cNvSpPr>
            <p:nvPr/>
          </p:nvSpPr>
          <p:spPr bwMode="auto">
            <a:xfrm rot="613854">
              <a:off x="1967" y="1615"/>
              <a:ext cx="320" cy="216"/>
            </a:xfrm>
            <a:prstGeom prst="ellipse">
              <a:avLst/>
            </a:prstGeom>
            <a:noFill/>
            <a:ln w="38100">
              <a:solidFill>
                <a:schemeClr val="bg1"/>
              </a:solidFill>
              <a:round/>
              <a:headEnd/>
              <a:tailEnd/>
            </a:ln>
          </p:spPr>
          <p:txBody>
            <a:bodyPr wrap="none" anchor="ctr"/>
            <a:lstStyle/>
            <a:p>
              <a:endParaRPr lang="en-US"/>
            </a:p>
          </p:txBody>
        </p:sp>
        <p:sp>
          <p:nvSpPr>
            <p:cNvPr id="29831" name="Oval 127"/>
            <p:cNvSpPr>
              <a:spLocks noChangeArrowheads="1"/>
            </p:cNvSpPr>
            <p:nvPr/>
          </p:nvSpPr>
          <p:spPr bwMode="auto">
            <a:xfrm rot="613854">
              <a:off x="2217" y="834"/>
              <a:ext cx="219" cy="153"/>
            </a:xfrm>
            <a:prstGeom prst="ellipse">
              <a:avLst/>
            </a:prstGeom>
            <a:noFill/>
            <a:ln w="38100">
              <a:solidFill>
                <a:schemeClr val="bg1"/>
              </a:solidFill>
              <a:round/>
              <a:headEnd/>
              <a:tailEnd/>
            </a:ln>
          </p:spPr>
          <p:txBody>
            <a:bodyPr wrap="none" anchor="ctr"/>
            <a:lstStyle/>
            <a:p>
              <a:endParaRPr lang="en-US"/>
            </a:p>
          </p:txBody>
        </p:sp>
        <p:sp>
          <p:nvSpPr>
            <p:cNvPr id="29832" name="Oval 128"/>
            <p:cNvSpPr>
              <a:spLocks noChangeArrowheads="1"/>
            </p:cNvSpPr>
            <p:nvPr/>
          </p:nvSpPr>
          <p:spPr bwMode="auto">
            <a:xfrm rot="613854">
              <a:off x="2125" y="1522"/>
              <a:ext cx="184" cy="189"/>
            </a:xfrm>
            <a:prstGeom prst="ellipse">
              <a:avLst/>
            </a:prstGeom>
            <a:noFill/>
            <a:ln w="38100">
              <a:solidFill>
                <a:schemeClr val="bg1"/>
              </a:solidFill>
              <a:round/>
              <a:headEnd/>
              <a:tailEnd/>
            </a:ln>
          </p:spPr>
          <p:txBody>
            <a:bodyPr wrap="none" anchor="ctr"/>
            <a:lstStyle/>
            <a:p>
              <a:endParaRPr lang="en-US"/>
            </a:p>
          </p:txBody>
        </p:sp>
        <p:sp>
          <p:nvSpPr>
            <p:cNvPr id="29833" name="Oval 129"/>
            <p:cNvSpPr>
              <a:spLocks noChangeArrowheads="1"/>
            </p:cNvSpPr>
            <p:nvPr/>
          </p:nvSpPr>
          <p:spPr bwMode="auto">
            <a:xfrm rot="613854">
              <a:off x="2214" y="1306"/>
              <a:ext cx="184" cy="225"/>
            </a:xfrm>
            <a:prstGeom prst="ellipse">
              <a:avLst/>
            </a:prstGeom>
            <a:noFill/>
            <a:ln w="38100">
              <a:solidFill>
                <a:schemeClr val="bg1"/>
              </a:solidFill>
              <a:round/>
              <a:headEnd/>
              <a:tailEnd/>
            </a:ln>
          </p:spPr>
          <p:txBody>
            <a:bodyPr wrap="none" anchor="ctr"/>
            <a:lstStyle/>
            <a:p>
              <a:endParaRPr lang="en-US"/>
            </a:p>
          </p:txBody>
        </p:sp>
        <p:sp>
          <p:nvSpPr>
            <p:cNvPr id="29834" name="Oval 131"/>
            <p:cNvSpPr>
              <a:spLocks noChangeArrowheads="1"/>
            </p:cNvSpPr>
            <p:nvPr/>
          </p:nvSpPr>
          <p:spPr bwMode="auto">
            <a:xfrm rot="613854">
              <a:off x="2447" y="1261"/>
              <a:ext cx="184" cy="336"/>
            </a:xfrm>
            <a:prstGeom prst="ellipse">
              <a:avLst/>
            </a:prstGeom>
            <a:noFill/>
            <a:ln w="38100">
              <a:solidFill>
                <a:schemeClr val="bg1"/>
              </a:solidFill>
              <a:round/>
              <a:headEnd/>
              <a:tailEnd/>
            </a:ln>
          </p:spPr>
          <p:txBody>
            <a:bodyPr wrap="none" anchor="ctr"/>
            <a:lstStyle/>
            <a:p>
              <a:endParaRPr lang="en-US"/>
            </a:p>
          </p:txBody>
        </p:sp>
        <p:sp>
          <p:nvSpPr>
            <p:cNvPr id="29835" name="Oval 132"/>
            <p:cNvSpPr>
              <a:spLocks noChangeArrowheads="1"/>
            </p:cNvSpPr>
            <p:nvPr/>
          </p:nvSpPr>
          <p:spPr bwMode="auto">
            <a:xfrm rot="613854">
              <a:off x="1226" y="395"/>
              <a:ext cx="275" cy="683"/>
            </a:xfrm>
            <a:prstGeom prst="ellipse">
              <a:avLst/>
            </a:prstGeom>
            <a:noFill/>
            <a:ln w="38100">
              <a:solidFill>
                <a:schemeClr val="bg1"/>
              </a:solidFill>
              <a:round/>
              <a:headEnd/>
              <a:tailEnd/>
            </a:ln>
          </p:spPr>
          <p:txBody>
            <a:bodyPr wrap="none" anchor="ctr"/>
            <a:lstStyle/>
            <a:p>
              <a:endParaRPr lang="en-US"/>
            </a:p>
          </p:txBody>
        </p:sp>
        <p:sp>
          <p:nvSpPr>
            <p:cNvPr id="29836" name="Oval 145"/>
            <p:cNvSpPr>
              <a:spLocks noChangeArrowheads="1"/>
            </p:cNvSpPr>
            <p:nvPr/>
          </p:nvSpPr>
          <p:spPr bwMode="auto">
            <a:xfrm rot="1985307">
              <a:off x="726" y="622"/>
              <a:ext cx="156" cy="137"/>
            </a:xfrm>
            <a:prstGeom prst="ellipse">
              <a:avLst/>
            </a:prstGeom>
            <a:noFill/>
            <a:ln w="38100">
              <a:solidFill>
                <a:schemeClr val="bg1"/>
              </a:solidFill>
              <a:round/>
              <a:headEnd/>
              <a:tailEnd/>
            </a:ln>
          </p:spPr>
          <p:txBody>
            <a:bodyPr wrap="none" anchor="ctr"/>
            <a:lstStyle/>
            <a:p>
              <a:endParaRPr lang="en-US"/>
            </a:p>
          </p:txBody>
        </p:sp>
        <p:sp>
          <p:nvSpPr>
            <p:cNvPr id="29837" name="Oval 146"/>
            <p:cNvSpPr>
              <a:spLocks noChangeArrowheads="1"/>
            </p:cNvSpPr>
            <p:nvPr/>
          </p:nvSpPr>
          <p:spPr bwMode="auto">
            <a:xfrm rot="1985307">
              <a:off x="860" y="308"/>
              <a:ext cx="156" cy="137"/>
            </a:xfrm>
            <a:prstGeom prst="ellipse">
              <a:avLst/>
            </a:prstGeom>
            <a:noFill/>
            <a:ln w="38100">
              <a:solidFill>
                <a:schemeClr val="bg1"/>
              </a:solidFill>
              <a:round/>
              <a:headEnd/>
              <a:tailEnd/>
            </a:ln>
          </p:spPr>
          <p:txBody>
            <a:bodyPr wrap="none" anchor="ctr"/>
            <a:lstStyle/>
            <a:p>
              <a:endParaRPr lang="en-US"/>
            </a:p>
          </p:txBody>
        </p:sp>
        <p:sp>
          <p:nvSpPr>
            <p:cNvPr id="29838" name="Oval 147"/>
            <p:cNvSpPr>
              <a:spLocks noChangeArrowheads="1"/>
            </p:cNvSpPr>
            <p:nvPr/>
          </p:nvSpPr>
          <p:spPr bwMode="auto">
            <a:xfrm rot="1985307">
              <a:off x="1807" y="1355"/>
              <a:ext cx="156" cy="137"/>
            </a:xfrm>
            <a:prstGeom prst="ellipse">
              <a:avLst/>
            </a:prstGeom>
            <a:noFill/>
            <a:ln w="38100">
              <a:solidFill>
                <a:schemeClr val="bg1"/>
              </a:solidFill>
              <a:round/>
              <a:headEnd/>
              <a:tailEnd/>
            </a:ln>
          </p:spPr>
          <p:txBody>
            <a:bodyPr wrap="none" anchor="ctr"/>
            <a:lstStyle/>
            <a:p>
              <a:endParaRPr lang="en-US"/>
            </a:p>
          </p:txBody>
        </p:sp>
        <p:sp>
          <p:nvSpPr>
            <p:cNvPr id="29839" name="Oval 148"/>
            <p:cNvSpPr>
              <a:spLocks noChangeArrowheads="1"/>
            </p:cNvSpPr>
            <p:nvPr/>
          </p:nvSpPr>
          <p:spPr bwMode="auto">
            <a:xfrm rot="1985307">
              <a:off x="1746" y="1135"/>
              <a:ext cx="156" cy="137"/>
            </a:xfrm>
            <a:prstGeom prst="ellipse">
              <a:avLst/>
            </a:prstGeom>
            <a:noFill/>
            <a:ln w="38100">
              <a:solidFill>
                <a:schemeClr val="bg1"/>
              </a:solidFill>
              <a:round/>
              <a:headEnd/>
              <a:tailEnd/>
            </a:ln>
          </p:spPr>
          <p:txBody>
            <a:bodyPr wrap="none" anchor="ctr"/>
            <a:lstStyle/>
            <a:p>
              <a:endParaRPr lang="en-US"/>
            </a:p>
          </p:txBody>
        </p:sp>
        <p:sp>
          <p:nvSpPr>
            <p:cNvPr id="29840" name="Oval 149"/>
            <p:cNvSpPr>
              <a:spLocks noChangeArrowheads="1"/>
            </p:cNvSpPr>
            <p:nvPr/>
          </p:nvSpPr>
          <p:spPr bwMode="auto">
            <a:xfrm rot="1985307">
              <a:off x="2250" y="1040"/>
              <a:ext cx="194" cy="111"/>
            </a:xfrm>
            <a:prstGeom prst="ellipse">
              <a:avLst/>
            </a:prstGeom>
            <a:noFill/>
            <a:ln w="38100">
              <a:solidFill>
                <a:schemeClr val="bg1"/>
              </a:solidFill>
              <a:round/>
              <a:headEnd/>
              <a:tailEnd/>
            </a:ln>
          </p:spPr>
          <p:txBody>
            <a:bodyPr wrap="none" anchor="ctr"/>
            <a:lstStyle/>
            <a:p>
              <a:endParaRPr lang="en-US"/>
            </a:p>
          </p:txBody>
        </p:sp>
        <p:sp>
          <p:nvSpPr>
            <p:cNvPr id="29841" name="Oval 150"/>
            <p:cNvSpPr>
              <a:spLocks noChangeArrowheads="1"/>
            </p:cNvSpPr>
            <p:nvPr/>
          </p:nvSpPr>
          <p:spPr bwMode="auto">
            <a:xfrm rot="1985307">
              <a:off x="913" y="475"/>
              <a:ext cx="156" cy="137"/>
            </a:xfrm>
            <a:prstGeom prst="ellipse">
              <a:avLst/>
            </a:prstGeom>
            <a:noFill/>
            <a:ln w="38100">
              <a:solidFill>
                <a:schemeClr val="bg1"/>
              </a:solidFill>
              <a:round/>
              <a:headEnd/>
              <a:tailEnd/>
            </a:ln>
          </p:spPr>
          <p:txBody>
            <a:bodyPr wrap="none" anchor="ctr"/>
            <a:lstStyle/>
            <a:p>
              <a:endParaRPr lang="en-US"/>
            </a:p>
          </p:txBody>
        </p:sp>
        <p:sp>
          <p:nvSpPr>
            <p:cNvPr id="29842" name="Oval 151"/>
            <p:cNvSpPr>
              <a:spLocks noChangeArrowheads="1"/>
            </p:cNvSpPr>
            <p:nvPr/>
          </p:nvSpPr>
          <p:spPr bwMode="auto">
            <a:xfrm rot="1985307">
              <a:off x="761" y="771"/>
              <a:ext cx="156" cy="137"/>
            </a:xfrm>
            <a:prstGeom prst="ellipse">
              <a:avLst/>
            </a:prstGeom>
            <a:noFill/>
            <a:ln w="38100">
              <a:solidFill>
                <a:schemeClr val="bg1"/>
              </a:solidFill>
              <a:round/>
              <a:headEnd/>
              <a:tailEnd/>
            </a:ln>
          </p:spPr>
          <p:txBody>
            <a:bodyPr wrap="none" anchor="ctr"/>
            <a:lstStyle/>
            <a:p>
              <a:endParaRPr lang="en-US"/>
            </a:p>
          </p:txBody>
        </p:sp>
        <p:sp>
          <p:nvSpPr>
            <p:cNvPr id="29843" name="Oval 152"/>
            <p:cNvSpPr>
              <a:spLocks noChangeArrowheads="1"/>
            </p:cNvSpPr>
            <p:nvPr/>
          </p:nvSpPr>
          <p:spPr bwMode="auto">
            <a:xfrm rot="1985307">
              <a:off x="784" y="452"/>
              <a:ext cx="156" cy="137"/>
            </a:xfrm>
            <a:prstGeom prst="ellipse">
              <a:avLst/>
            </a:prstGeom>
            <a:noFill/>
            <a:ln w="38100">
              <a:solidFill>
                <a:schemeClr val="bg1"/>
              </a:solidFill>
              <a:round/>
              <a:headEnd/>
              <a:tailEnd/>
            </a:ln>
          </p:spPr>
          <p:txBody>
            <a:bodyPr wrap="none" anchor="ctr"/>
            <a:lstStyle/>
            <a:p>
              <a:endParaRPr lang="en-US"/>
            </a:p>
          </p:txBody>
        </p:sp>
        <p:sp>
          <p:nvSpPr>
            <p:cNvPr id="29844" name="Oval 153"/>
            <p:cNvSpPr>
              <a:spLocks noChangeArrowheads="1"/>
            </p:cNvSpPr>
            <p:nvPr/>
          </p:nvSpPr>
          <p:spPr bwMode="auto">
            <a:xfrm rot="1985307">
              <a:off x="1829" y="999"/>
              <a:ext cx="156" cy="137"/>
            </a:xfrm>
            <a:prstGeom prst="ellipse">
              <a:avLst/>
            </a:prstGeom>
            <a:noFill/>
            <a:ln w="38100">
              <a:solidFill>
                <a:schemeClr val="bg1"/>
              </a:solidFill>
              <a:round/>
              <a:headEnd/>
              <a:tailEnd/>
            </a:ln>
          </p:spPr>
          <p:txBody>
            <a:bodyPr wrap="none" anchor="ctr"/>
            <a:lstStyle/>
            <a:p>
              <a:endParaRPr lang="en-US"/>
            </a:p>
          </p:txBody>
        </p:sp>
      </p:grpSp>
      <p:sp>
        <p:nvSpPr>
          <p:cNvPr id="29700" name="Rectangle 3"/>
          <p:cNvSpPr>
            <a:spLocks noChangeArrowheads="1"/>
          </p:cNvSpPr>
          <p:nvPr/>
        </p:nvSpPr>
        <p:spPr bwMode="auto">
          <a:xfrm>
            <a:off x="5029200" y="1581150"/>
            <a:ext cx="3733800" cy="3124200"/>
          </a:xfrm>
          <a:prstGeom prst="rect">
            <a:avLst/>
          </a:prstGeom>
          <a:noFill/>
          <a:ln w="9525">
            <a:solidFill>
              <a:schemeClr val="tx1"/>
            </a:solidFill>
            <a:miter lim="800000"/>
            <a:headEnd/>
            <a:tailEnd/>
          </a:ln>
        </p:spPr>
        <p:txBody>
          <a:bodyPr wrap="none" anchor="ctr"/>
          <a:lstStyle/>
          <a:p>
            <a:endParaRPr lang="en-US"/>
          </a:p>
        </p:txBody>
      </p:sp>
      <p:grpSp>
        <p:nvGrpSpPr>
          <p:cNvPr id="3" name="Group 252"/>
          <p:cNvGrpSpPr>
            <a:grpSpLocks/>
          </p:cNvGrpSpPr>
          <p:nvPr/>
        </p:nvGrpSpPr>
        <p:grpSpPr bwMode="auto">
          <a:xfrm>
            <a:off x="1050925" y="1714500"/>
            <a:ext cx="7559675" cy="2228850"/>
            <a:chOff x="662" y="372"/>
            <a:chExt cx="4762" cy="1404"/>
          </a:xfrm>
        </p:grpSpPr>
        <p:sp>
          <p:nvSpPr>
            <p:cNvPr id="29803" name="Line 154"/>
            <p:cNvSpPr>
              <a:spLocks noChangeShapeType="1"/>
            </p:cNvSpPr>
            <p:nvPr/>
          </p:nvSpPr>
          <p:spPr bwMode="auto">
            <a:xfrm>
              <a:off x="1920" y="1056"/>
              <a:ext cx="3504" cy="0"/>
            </a:xfrm>
            <a:prstGeom prst="line">
              <a:avLst/>
            </a:prstGeom>
            <a:noFill/>
            <a:ln w="38100">
              <a:solidFill>
                <a:srgbClr val="800080"/>
              </a:solidFill>
              <a:round/>
              <a:headEnd/>
              <a:tailEnd type="triangle" w="med" len="med"/>
            </a:ln>
          </p:spPr>
          <p:txBody>
            <a:bodyPr/>
            <a:lstStyle/>
            <a:p>
              <a:endParaRPr lang="en-US"/>
            </a:p>
          </p:txBody>
        </p:sp>
        <p:sp>
          <p:nvSpPr>
            <p:cNvPr id="29804" name="Line 4"/>
            <p:cNvSpPr>
              <a:spLocks noChangeShapeType="1"/>
            </p:cNvSpPr>
            <p:nvPr/>
          </p:nvSpPr>
          <p:spPr bwMode="auto">
            <a:xfrm flipV="1">
              <a:off x="2112" y="1698"/>
              <a:ext cx="2223" cy="78"/>
            </a:xfrm>
            <a:prstGeom prst="line">
              <a:avLst/>
            </a:prstGeom>
            <a:noFill/>
            <a:ln w="38100">
              <a:solidFill>
                <a:srgbClr val="800080"/>
              </a:solidFill>
              <a:round/>
              <a:headEnd/>
              <a:tailEnd type="triangle" w="med" len="med"/>
            </a:ln>
          </p:spPr>
          <p:txBody>
            <a:bodyPr/>
            <a:lstStyle/>
            <a:p>
              <a:endParaRPr lang="en-US"/>
            </a:p>
          </p:txBody>
        </p:sp>
        <p:sp>
          <p:nvSpPr>
            <p:cNvPr id="29805" name="Line 133"/>
            <p:cNvSpPr>
              <a:spLocks noChangeShapeType="1"/>
            </p:cNvSpPr>
            <p:nvPr/>
          </p:nvSpPr>
          <p:spPr bwMode="auto">
            <a:xfrm flipV="1">
              <a:off x="2544" y="1281"/>
              <a:ext cx="1420" cy="159"/>
            </a:xfrm>
            <a:prstGeom prst="line">
              <a:avLst/>
            </a:prstGeom>
            <a:noFill/>
            <a:ln w="38100">
              <a:solidFill>
                <a:srgbClr val="800080"/>
              </a:solidFill>
              <a:round/>
              <a:headEnd/>
              <a:tailEnd type="triangle" w="med" len="med"/>
            </a:ln>
          </p:spPr>
          <p:txBody>
            <a:bodyPr/>
            <a:lstStyle/>
            <a:p>
              <a:endParaRPr lang="en-US"/>
            </a:p>
          </p:txBody>
        </p:sp>
        <p:sp>
          <p:nvSpPr>
            <p:cNvPr id="29806" name="Line 134"/>
            <p:cNvSpPr>
              <a:spLocks noChangeShapeType="1"/>
            </p:cNvSpPr>
            <p:nvPr/>
          </p:nvSpPr>
          <p:spPr bwMode="auto">
            <a:xfrm>
              <a:off x="2208" y="1632"/>
              <a:ext cx="2087" cy="8"/>
            </a:xfrm>
            <a:prstGeom prst="line">
              <a:avLst/>
            </a:prstGeom>
            <a:noFill/>
            <a:ln w="38100">
              <a:solidFill>
                <a:srgbClr val="800080"/>
              </a:solidFill>
              <a:round/>
              <a:headEnd/>
              <a:tailEnd type="triangle" w="med" len="med"/>
            </a:ln>
          </p:spPr>
          <p:txBody>
            <a:bodyPr/>
            <a:lstStyle/>
            <a:p>
              <a:endParaRPr lang="en-US"/>
            </a:p>
          </p:txBody>
        </p:sp>
        <p:sp>
          <p:nvSpPr>
            <p:cNvPr id="29807" name="Line 135"/>
            <p:cNvSpPr>
              <a:spLocks noChangeShapeType="1"/>
            </p:cNvSpPr>
            <p:nvPr/>
          </p:nvSpPr>
          <p:spPr bwMode="auto">
            <a:xfrm flipV="1">
              <a:off x="2304" y="1349"/>
              <a:ext cx="1670" cy="91"/>
            </a:xfrm>
            <a:prstGeom prst="line">
              <a:avLst/>
            </a:prstGeom>
            <a:noFill/>
            <a:ln w="38100">
              <a:solidFill>
                <a:srgbClr val="800080"/>
              </a:solidFill>
              <a:round/>
              <a:headEnd/>
              <a:tailEnd type="triangle" w="med" len="med"/>
            </a:ln>
          </p:spPr>
          <p:txBody>
            <a:bodyPr/>
            <a:lstStyle/>
            <a:p>
              <a:endParaRPr lang="en-US"/>
            </a:p>
          </p:txBody>
        </p:sp>
        <p:sp>
          <p:nvSpPr>
            <p:cNvPr id="29808" name="Line 136"/>
            <p:cNvSpPr>
              <a:spLocks noChangeShapeType="1"/>
            </p:cNvSpPr>
            <p:nvPr/>
          </p:nvSpPr>
          <p:spPr bwMode="auto">
            <a:xfrm flipV="1">
              <a:off x="2352" y="1096"/>
              <a:ext cx="1821" cy="152"/>
            </a:xfrm>
            <a:prstGeom prst="line">
              <a:avLst/>
            </a:prstGeom>
            <a:noFill/>
            <a:ln w="38100">
              <a:solidFill>
                <a:srgbClr val="800080"/>
              </a:solidFill>
              <a:round/>
              <a:headEnd/>
              <a:tailEnd type="triangle" w="med" len="med"/>
            </a:ln>
          </p:spPr>
          <p:txBody>
            <a:bodyPr/>
            <a:lstStyle/>
            <a:p>
              <a:endParaRPr lang="en-US"/>
            </a:p>
          </p:txBody>
        </p:sp>
        <p:sp>
          <p:nvSpPr>
            <p:cNvPr id="29809" name="Line 137"/>
            <p:cNvSpPr>
              <a:spLocks noChangeShapeType="1"/>
            </p:cNvSpPr>
            <p:nvPr/>
          </p:nvSpPr>
          <p:spPr bwMode="auto">
            <a:xfrm flipV="1">
              <a:off x="2352" y="587"/>
              <a:ext cx="1427" cy="325"/>
            </a:xfrm>
            <a:prstGeom prst="line">
              <a:avLst/>
            </a:prstGeom>
            <a:noFill/>
            <a:ln w="38100">
              <a:solidFill>
                <a:srgbClr val="800080"/>
              </a:solidFill>
              <a:round/>
              <a:headEnd/>
              <a:tailEnd type="triangle" w="med" len="med"/>
            </a:ln>
          </p:spPr>
          <p:txBody>
            <a:bodyPr/>
            <a:lstStyle/>
            <a:p>
              <a:endParaRPr lang="en-US"/>
            </a:p>
          </p:txBody>
        </p:sp>
        <p:sp>
          <p:nvSpPr>
            <p:cNvPr id="29810" name="Line 138"/>
            <p:cNvSpPr>
              <a:spLocks noChangeShapeType="1"/>
            </p:cNvSpPr>
            <p:nvPr/>
          </p:nvSpPr>
          <p:spPr bwMode="auto">
            <a:xfrm>
              <a:off x="2496" y="432"/>
              <a:ext cx="1245" cy="356"/>
            </a:xfrm>
            <a:prstGeom prst="line">
              <a:avLst/>
            </a:prstGeom>
            <a:noFill/>
            <a:ln w="38100">
              <a:solidFill>
                <a:srgbClr val="800080"/>
              </a:solidFill>
              <a:round/>
              <a:headEnd/>
              <a:tailEnd type="triangle" w="med" len="med"/>
            </a:ln>
          </p:spPr>
          <p:txBody>
            <a:bodyPr/>
            <a:lstStyle/>
            <a:p>
              <a:endParaRPr lang="en-US"/>
            </a:p>
          </p:txBody>
        </p:sp>
        <p:sp>
          <p:nvSpPr>
            <p:cNvPr id="29811" name="Line 139"/>
            <p:cNvSpPr>
              <a:spLocks noChangeShapeType="1"/>
            </p:cNvSpPr>
            <p:nvPr/>
          </p:nvSpPr>
          <p:spPr bwMode="auto">
            <a:xfrm flipV="1">
              <a:off x="2112" y="1041"/>
              <a:ext cx="1837" cy="159"/>
            </a:xfrm>
            <a:prstGeom prst="line">
              <a:avLst/>
            </a:prstGeom>
            <a:noFill/>
            <a:ln w="38100">
              <a:solidFill>
                <a:srgbClr val="800080"/>
              </a:solidFill>
              <a:round/>
              <a:headEnd/>
              <a:tailEnd type="triangle" w="med" len="med"/>
            </a:ln>
          </p:spPr>
          <p:txBody>
            <a:bodyPr/>
            <a:lstStyle/>
            <a:p>
              <a:endParaRPr lang="en-US"/>
            </a:p>
          </p:txBody>
        </p:sp>
        <p:sp>
          <p:nvSpPr>
            <p:cNvPr id="29812" name="Line 140"/>
            <p:cNvSpPr>
              <a:spLocks noChangeShapeType="1"/>
            </p:cNvSpPr>
            <p:nvPr/>
          </p:nvSpPr>
          <p:spPr bwMode="auto">
            <a:xfrm flipV="1">
              <a:off x="1872" y="854"/>
              <a:ext cx="2413" cy="394"/>
            </a:xfrm>
            <a:prstGeom prst="line">
              <a:avLst/>
            </a:prstGeom>
            <a:noFill/>
            <a:ln w="38100">
              <a:solidFill>
                <a:srgbClr val="800080"/>
              </a:solidFill>
              <a:round/>
              <a:headEnd/>
              <a:tailEnd type="triangle" w="med" len="med"/>
            </a:ln>
          </p:spPr>
          <p:txBody>
            <a:bodyPr/>
            <a:lstStyle/>
            <a:p>
              <a:endParaRPr lang="en-US"/>
            </a:p>
          </p:txBody>
        </p:sp>
        <p:sp>
          <p:nvSpPr>
            <p:cNvPr id="29813" name="Line 141"/>
            <p:cNvSpPr>
              <a:spLocks noChangeShapeType="1"/>
            </p:cNvSpPr>
            <p:nvPr/>
          </p:nvSpPr>
          <p:spPr bwMode="auto">
            <a:xfrm flipV="1">
              <a:off x="1344" y="539"/>
              <a:ext cx="3284" cy="181"/>
            </a:xfrm>
            <a:prstGeom prst="line">
              <a:avLst/>
            </a:prstGeom>
            <a:noFill/>
            <a:ln w="38100">
              <a:solidFill>
                <a:srgbClr val="800080"/>
              </a:solidFill>
              <a:round/>
              <a:headEnd/>
              <a:tailEnd type="triangle" w="med" len="med"/>
            </a:ln>
          </p:spPr>
          <p:txBody>
            <a:bodyPr/>
            <a:lstStyle/>
            <a:p>
              <a:endParaRPr lang="en-US"/>
            </a:p>
          </p:txBody>
        </p:sp>
        <p:sp>
          <p:nvSpPr>
            <p:cNvPr id="29814" name="Line 142"/>
            <p:cNvSpPr>
              <a:spLocks noChangeShapeType="1"/>
            </p:cNvSpPr>
            <p:nvPr/>
          </p:nvSpPr>
          <p:spPr bwMode="auto">
            <a:xfrm>
              <a:off x="864" y="672"/>
              <a:ext cx="3929" cy="962"/>
            </a:xfrm>
            <a:prstGeom prst="line">
              <a:avLst/>
            </a:prstGeom>
            <a:noFill/>
            <a:ln w="38100">
              <a:solidFill>
                <a:srgbClr val="800080"/>
              </a:solidFill>
              <a:round/>
              <a:headEnd/>
              <a:tailEnd type="triangle" w="med" len="med"/>
            </a:ln>
          </p:spPr>
          <p:txBody>
            <a:bodyPr/>
            <a:lstStyle/>
            <a:p>
              <a:endParaRPr lang="en-US"/>
            </a:p>
          </p:txBody>
        </p:sp>
        <p:sp>
          <p:nvSpPr>
            <p:cNvPr id="29815" name="Line 143"/>
            <p:cNvSpPr>
              <a:spLocks noChangeShapeType="1"/>
            </p:cNvSpPr>
            <p:nvPr/>
          </p:nvSpPr>
          <p:spPr bwMode="auto">
            <a:xfrm>
              <a:off x="662" y="937"/>
              <a:ext cx="3823" cy="713"/>
            </a:xfrm>
            <a:prstGeom prst="line">
              <a:avLst/>
            </a:prstGeom>
            <a:noFill/>
            <a:ln w="38100">
              <a:solidFill>
                <a:srgbClr val="800080"/>
              </a:solidFill>
              <a:round/>
              <a:headEnd/>
              <a:tailEnd type="triangle" w="med" len="med"/>
            </a:ln>
          </p:spPr>
          <p:txBody>
            <a:bodyPr/>
            <a:lstStyle/>
            <a:p>
              <a:endParaRPr lang="en-US"/>
            </a:p>
          </p:txBody>
        </p:sp>
        <p:sp>
          <p:nvSpPr>
            <p:cNvPr id="29816" name="Line 155"/>
            <p:cNvSpPr>
              <a:spLocks noChangeShapeType="1"/>
            </p:cNvSpPr>
            <p:nvPr/>
          </p:nvSpPr>
          <p:spPr bwMode="auto">
            <a:xfrm flipV="1">
              <a:off x="2342" y="1032"/>
              <a:ext cx="1731" cy="60"/>
            </a:xfrm>
            <a:prstGeom prst="line">
              <a:avLst/>
            </a:prstGeom>
            <a:noFill/>
            <a:ln w="38100">
              <a:solidFill>
                <a:srgbClr val="800080"/>
              </a:solidFill>
              <a:round/>
              <a:headEnd/>
              <a:tailEnd type="triangle" w="med" len="med"/>
            </a:ln>
          </p:spPr>
          <p:txBody>
            <a:bodyPr/>
            <a:lstStyle/>
            <a:p>
              <a:endParaRPr lang="en-US"/>
            </a:p>
          </p:txBody>
        </p:sp>
        <p:sp>
          <p:nvSpPr>
            <p:cNvPr id="29817" name="Line 156"/>
            <p:cNvSpPr>
              <a:spLocks noChangeShapeType="1"/>
            </p:cNvSpPr>
            <p:nvPr/>
          </p:nvSpPr>
          <p:spPr bwMode="auto">
            <a:xfrm flipV="1">
              <a:off x="1811" y="652"/>
              <a:ext cx="2398" cy="553"/>
            </a:xfrm>
            <a:prstGeom prst="line">
              <a:avLst/>
            </a:prstGeom>
            <a:noFill/>
            <a:ln w="38100">
              <a:solidFill>
                <a:srgbClr val="800080"/>
              </a:solidFill>
              <a:round/>
              <a:headEnd/>
              <a:tailEnd type="triangle" w="med" len="med"/>
            </a:ln>
          </p:spPr>
          <p:txBody>
            <a:bodyPr/>
            <a:lstStyle/>
            <a:p>
              <a:endParaRPr lang="en-US"/>
            </a:p>
          </p:txBody>
        </p:sp>
        <p:sp>
          <p:nvSpPr>
            <p:cNvPr id="29818" name="Line 157"/>
            <p:cNvSpPr>
              <a:spLocks noChangeShapeType="1"/>
            </p:cNvSpPr>
            <p:nvPr/>
          </p:nvSpPr>
          <p:spPr bwMode="auto">
            <a:xfrm flipV="1">
              <a:off x="1887" y="1167"/>
              <a:ext cx="2087" cy="265"/>
            </a:xfrm>
            <a:prstGeom prst="line">
              <a:avLst/>
            </a:prstGeom>
            <a:noFill/>
            <a:ln w="38100">
              <a:solidFill>
                <a:srgbClr val="800080"/>
              </a:solidFill>
              <a:round/>
              <a:headEnd/>
              <a:tailEnd type="triangle" w="med" len="med"/>
            </a:ln>
          </p:spPr>
          <p:txBody>
            <a:bodyPr/>
            <a:lstStyle/>
            <a:p>
              <a:endParaRPr lang="en-US"/>
            </a:p>
          </p:txBody>
        </p:sp>
        <p:sp>
          <p:nvSpPr>
            <p:cNvPr id="29819" name="Line 158"/>
            <p:cNvSpPr>
              <a:spLocks noChangeShapeType="1"/>
            </p:cNvSpPr>
            <p:nvPr/>
          </p:nvSpPr>
          <p:spPr bwMode="auto">
            <a:xfrm>
              <a:off x="833" y="849"/>
              <a:ext cx="3754" cy="895"/>
            </a:xfrm>
            <a:prstGeom prst="line">
              <a:avLst/>
            </a:prstGeom>
            <a:noFill/>
            <a:ln w="38100">
              <a:solidFill>
                <a:srgbClr val="800080"/>
              </a:solidFill>
              <a:round/>
              <a:headEnd/>
              <a:tailEnd type="triangle" w="med" len="med"/>
            </a:ln>
          </p:spPr>
          <p:txBody>
            <a:bodyPr/>
            <a:lstStyle/>
            <a:p>
              <a:endParaRPr lang="en-US"/>
            </a:p>
          </p:txBody>
        </p:sp>
        <p:sp>
          <p:nvSpPr>
            <p:cNvPr id="29820" name="Line 159"/>
            <p:cNvSpPr>
              <a:spLocks noChangeShapeType="1"/>
            </p:cNvSpPr>
            <p:nvPr/>
          </p:nvSpPr>
          <p:spPr bwMode="auto">
            <a:xfrm>
              <a:off x="788" y="697"/>
              <a:ext cx="4072" cy="887"/>
            </a:xfrm>
            <a:prstGeom prst="line">
              <a:avLst/>
            </a:prstGeom>
            <a:noFill/>
            <a:ln w="38100">
              <a:solidFill>
                <a:srgbClr val="800080"/>
              </a:solidFill>
              <a:round/>
              <a:headEnd/>
              <a:tailEnd type="triangle" w="med" len="med"/>
            </a:ln>
          </p:spPr>
          <p:txBody>
            <a:bodyPr/>
            <a:lstStyle/>
            <a:p>
              <a:endParaRPr lang="en-US"/>
            </a:p>
          </p:txBody>
        </p:sp>
        <p:sp>
          <p:nvSpPr>
            <p:cNvPr id="29821" name="Line 160"/>
            <p:cNvSpPr>
              <a:spLocks noChangeShapeType="1"/>
            </p:cNvSpPr>
            <p:nvPr/>
          </p:nvSpPr>
          <p:spPr bwMode="auto">
            <a:xfrm>
              <a:off x="985" y="546"/>
              <a:ext cx="3573" cy="955"/>
            </a:xfrm>
            <a:prstGeom prst="line">
              <a:avLst/>
            </a:prstGeom>
            <a:noFill/>
            <a:ln w="38100">
              <a:solidFill>
                <a:srgbClr val="800080"/>
              </a:solidFill>
              <a:round/>
              <a:headEnd/>
              <a:tailEnd type="triangle" w="med" len="med"/>
            </a:ln>
          </p:spPr>
          <p:txBody>
            <a:bodyPr/>
            <a:lstStyle/>
            <a:p>
              <a:endParaRPr lang="en-US"/>
            </a:p>
          </p:txBody>
        </p:sp>
        <p:sp>
          <p:nvSpPr>
            <p:cNvPr id="29822" name="Line 161"/>
            <p:cNvSpPr>
              <a:spLocks noChangeShapeType="1"/>
            </p:cNvSpPr>
            <p:nvPr/>
          </p:nvSpPr>
          <p:spPr bwMode="auto">
            <a:xfrm>
              <a:off x="856" y="515"/>
              <a:ext cx="3633" cy="811"/>
            </a:xfrm>
            <a:prstGeom prst="line">
              <a:avLst/>
            </a:prstGeom>
            <a:noFill/>
            <a:ln w="38100">
              <a:solidFill>
                <a:srgbClr val="800080"/>
              </a:solidFill>
              <a:round/>
              <a:headEnd/>
              <a:tailEnd type="triangle" w="med" len="med"/>
            </a:ln>
          </p:spPr>
          <p:txBody>
            <a:bodyPr/>
            <a:lstStyle/>
            <a:p>
              <a:endParaRPr lang="en-US"/>
            </a:p>
          </p:txBody>
        </p:sp>
        <p:sp>
          <p:nvSpPr>
            <p:cNvPr id="29823" name="Line 162"/>
            <p:cNvSpPr>
              <a:spLocks noChangeShapeType="1"/>
            </p:cNvSpPr>
            <p:nvPr/>
          </p:nvSpPr>
          <p:spPr bwMode="auto">
            <a:xfrm>
              <a:off x="940" y="372"/>
              <a:ext cx="3496" cy="728"/>
            </a:xfrm>
            <a:prstGeom prst="line">
              <a:avLst/>
            </a:prstGeom>
            <a:noFill/>
            <a:ln w="38100">
              <a:solidFill>
                <a:srgbClr val="800080"/>
              </a:solidFill>
              <a:round/>
              <a:headEnd/>
              <a:tailEnd type="triangle" w="med" len="med"/>
            </a:ln>
          </p:spPr>
          <p:txBody>
            <a:bodyPr/>
            <a:lstStyle/>
            <a:p>
              <a:endParaRPr lang="en-US"/>
            </a:p>
          </p:txBody>
        </p:sp>
      </p:grpSp>
      <p:grpSp>
        <p:nvGrpSpPr>
          <p:cNvPr id="4" name="Group 251"/>
          <p:cNvGrpSpPr>
            <a:grpSpLocks/>
          </p:cNvGrpSpPr>
          <p:nvPr/>
        </p:nvGrpSpPr>
        <p:grpSpPr bwMode="auto">
          <a:xfrm>
            <a:off x="5926138" y="1957388"/>
            <a:ext cx="2684462" cy="1966912"/>
            <a:chOff x="3733" y="525"/>
            <a:chExt cx="1691" cy="1239"/>
          </a:xfrm>
        </p:grpSpPr>
        <p:sp>
          <p:nvSpPr>
            <p:cNvPr id="29782" name="Oval 9"/>
            <p:cNvSpPr>
              <a:spLocks noChangeArrowheads="1"/>
            </p:cNvSpPr>
            <p:nvPr/>
          </p:nvSpPr>
          <p:spPr bwMode="auto">
            <a:xfrm>
              <a:off x="3961" y="115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83" name="Oval 11"/>
            <p:cNvSpPr>
              <a:spLocks noChangeArrowheads="1"/>
            </p:cNvSpPr>
            <p:nvPr/>
          </p:nvSpPr>
          <p:spPr bwMode="auto">
            <a:xfrm>
              <a:off x="3733" y="783"/>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84" name="Oval 21"/>
            <p:cNvSpPr>
              <a:spLocks noChangeArrowheads="1"/>
            </p:cNvSpPr>
            <p:nvPr/>
          </p:nvSpPr>
          <p:spPr bwMode="auto">
            <a:xfrm>
              <a:off x="4304" y="162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85" name="Oval 22"/>
            <p:cNvSpPr>
              <a:spLocks noChangeArrowheads="1"/>
            </p:cNvSpPr>
            <p:nvPr/>
          </p:nvSpPr>
          <p:spPr bwMode="auto">
            <a:xfrm>
              <a:off x="4578"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86" name="Oval 32"/>
            <p:cNvSpPr>
              <a:spLocks noChangeArrowheads="1"/>
            </p:cNvSpPr>
            <p:nvPr/>
          </p:nvSpPr>
          <p:spPr bwMode="auto">
            <a:xfrm>
              <a:off x="4784" y="162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87" name="Oval 35"/>
            <p:cNvSpPr>
              <a:spLocks noChangeArrowheads="1"/>
            </p:cNvSpPr>
            <p:nvPr/>
          </p:nvSpPr>
          <p:spPr bwMode="auto">
            <a:xfrm>
              <a:off x="3961"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88" name="Oval 37"/>
            <p:cNvSpPr>
              <a:spLocks noChangeArrowheads="1"/>
            </p:cNvSpPr>
            <p:nvPr/>
          </p:nvSpPr>
          <p:spPr bwMode="auto">
            <a:xfrm>
              <a:off x="3961" y="134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89" name="Oval 43"/>
            <p:cNvSpPr>
              <a:spLocks noChangeArrowheads="1"/>
            </p:cNvSpPr>
            <p:nvPr/>
          </p:nvSpPr>
          <p:spPr bwMode="auto">
            <a:xfrm>
              <a:off x="4167" y="108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90" name="Oval 44"/>
            <p:cNvSpPr>
              <a:spLocks noChangeArrowheads="1"/>
            </p:cNvSpPr>
            <p:nvPr/>
          </p:nvSpPr>
          <p:spPr bwMode="auto">
            <a:xfrm>
              <a:off x="4075" y="101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91" name="Oval 50"/>
            <p:cNvSpPr>
              <a:spLocks noChangeArrowheads="1"/>
            </p:cNvSpPr>
            <p:nvPr/>
          </p:nvSpPr>
          <p:spPr bwMode="auto">
            <a:xfrm>
              <a:off x="4555" y="148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92" name="Oval 63"/>
            <p:cNvSpPr>
              <a:spLocks noChangeArrowheads="1"/>
            </p:cNvSpPr>
            <p:nvPr/>
          </p:nvSpPr>
          <p:spPr bwMode="auto">
            <a:xfrm>
              <a:off x="4624" y="525"/>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93" name="Oval 73"/>
            <p:cNvSpPr>
              <a:spLocks noChangeArrowheads="1"/>
            </p:cNvSpPr>
            <p:nvPr/>
          </p:nvSpPr>
          <p:spPr bwMode="auto">
            <a:xfrm>
              <a:off x="4418" y="108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94" name="Oval 74"/>
            <p:cNvSpPr>
              <a:spLocks noChangeArrowheads="1"/>
            </p:cNvSpPr>
            <p:nvPr/>
          </p:nvSpPr>
          <p:spPr bwMode="auto">
            <a:xfrm>
              <a:off x="3961" y="101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95" name="Oval 85"/>
            <p:cNvSpPr>
              <a:spLocks noChangeArrowheads="1"/>
            </p:cNvSpPr>
            <p:nvPr/>
          </p:nvSpPr>
          <p:spPr bwMode="auto">
            <a:xfrm>
              <a:off x="4464" y="164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96" name="Oval 87"/>
            <p:cNvSpPr>
              <a:spLocks noChangeArrowheads="1"/>
            </p:cNvSpPr>
            <p:nvPr/>
          </p:nvSpPr>
          <p:spPr bwMode="auto">
            <a:xfrm>
              <a:off x="4853" y="1577"/>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97" name="Oval 95"/>
            <p:cNvSpPr>
              <a:spLocks noChangeArrowheads="1"/>
            </p:cNvSpPr>
            <p:nvPr/>
          </p:nvSpPr>
          <p:spPr bwMode="auto">
            <a:xfrm>
              <a:off x="4190" y="64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98" name="Oval 100"/>
            <p:cNvSpPr>
              <a:spLocks noChangeArrowheads="1"/>
            </p:cNvSpPr>
            <p:nvPr/>
          </p:nvSpPr>
          <p:spPr bwMode="auto">
            <a:xfrm>
              <a:off x="4258"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99" name="Oval 105"/>
            <p:cNvSpPr>
              <a:spLocks noChangeArrowheads="1"/>
            </p:cNvSpPr>
            <p:nvPr/>
          </p:nvSpPr>
          <p:spPr bwMode="auto">
            <a:xfrm>
              <a:off x="3778" y="57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800" name="Oval 109"/>
            <p:cNvSpPr>
              <a:spLocks noChangeArrowheads="1"/>
            </p:cNvSpPr>
            <p:nvPr/>
          </p:nvSpPr>
          <p:spPr bwMode="auto">
            <a:xfrm>
              <a:off x="4464" y="132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801" name="Oval 165"/>
            <p:cNvSpPr>
              <a:spLocks noChangeArrowheads="1"/>
            </p:cNvSpPr>
            <p:nvPr/>
          </p:nvSpPr>
          <p:spPr bwMode="auto">
            <a:xfrm>
              <a:off x="4350" y="169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802" name="Oval 248"/>
            <p:cNvSpPr>
              <a:spLocks noChangeArrowheads="1"/>
            </p:cNvSpPr>
            <p:nvPr/>
          </p:nvSpPr>
          <p:spPr bwMode="auto">
            <a:xfrm>
              <a:off x="5401" y="1040"/>
              <a:ext cx="23" cy="23"/>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29703" name="Group 253"/>
          <p:cNvGrpSpPr>
            <a:grpSpLocks/>
          </p:cNvGrpSpPr>
          <p:nvPr/>
        </p:nvGrpSpPr>
        <p:grpSpPr bwMode="auto">
          <a:xfrm>
            <a:off x="5562600" y="1809750"/>
            <a:ext cx="3011488" cy="2824163"/>
            <a:chOff x="3504" y="432"/>
            <a:chExt cx="1897" cy="1779"/>
          </a:xfrm>
        </p:grpSpPr>
        <p:grpSp>
          <p:nvGrpSpPr>
            <p:cNvPr id="29704" name="Group 254"/>
            <p:cNvGrpSpPr>
              <a:grpSpLocks/>
            </p:cNvGrpSpPr>
            <p:nvPr/>
          </p:nvGrpSpPr>
          <p:grpSpPr bwMode="auto">
            <a:xfrm>
              <a:off x="3710" y="479"/>
              <a:ext cx="1668" cy="1425"/>
              <a:chOff x="3710" y="479"/>
              <a:chExt cx="1668" cy="1425"/>
            </a:xfrm>
          </p:grpSpPr>
          <p:sp>
            <p:nvSpPr>
              <p:cNvPr id="29762" name="Oval 255"/>
              <p:cNvSpPr>
                <a:spLocks noChangeArrowheads="1"/>
              </p:cNvSpPr>
              <p:nvPr/>
            </p:nvSpPr>
            <p:spPr bwMode="auto">
              <a:xfrm>
                <a:off x="3755" y="129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63" name="Oval 256"/>
              <p:cNvSpPr>
                <a:spLocks noChangeArrowheads="1"/>
              </p:cNvSpPr>
              <p:nvPr/>
            </p:nvSpPr>
            <p:spPr bwMode="auto">
              <a:xfrm>
                <a:off x="4327" y="188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64" name="Oval 257"/>
              <p:cNvSpPr>
                <a:spLocks noChangeArrowheads="1"/>
              </p:cNvSpPr>
              <p:nvPr/>
            </p:nvSpPr>
            <p:spPr bwMode="auto">
              <a:xfrm>
                <a:off x="4281"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65" name="Oval 258"/>
              <p:cNvSpPr>
                <a:spLocks noChangeArrowheads="1"/>
              </p:cNvSpPr>
              <p:nvPr/>
            </p:nvSpPr>
            <p:spPr bwMode="auto">
              <a:xfrm>
                <a:off x="4213" y="1694"/>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66" name="Oval 259"/>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67" name="Oval 260"/>
              <p:cNvSpPr>
                <a:spLocks noChangeArrowheads="1"/>
              </p:cNvSpPr>
              <p:nvPr/>
            </p:nvSpPr>
            <p:spPr bwMode="auto">
              <a:xfrm>
                <a:off x="4921"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68" name="Oval 261"/>
              <p:cNvSpPr>
                <a:spLocks noChangeArrowheads="1"/>
              </p:cNvSpPr>
              <p:nvPr/>
            </p:nvSpPr>
            <p:spPr bwMode="auto">
              <a:xfrm>
                <a:off x="3710" y="71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69" name="Oval 262"/>
              <p:cNvSpPr>
                <a:spLocks noChangeArrowheads="1"/>
              </p:cNvSpPr>
              <p:nvPr/>
            </p:nvSpPr>
            <p:spPr bwMode="auto">
              <a:xfrm>
                <a:off x="4693" y="111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70" name="Oval 263"/>
              <p:cNvSpPr>
                <a:spLocks noChangeArrowheads="1"/>
              </p:cNvSpPr>
              <p:nvPr/>
            </p:nvSpPr>
            <p:spPr bwMode="auto">
              <a:xfrm>
                <a:off x="3801" y="82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71" name="Oval 264"/>
              <p:cNvSpPr>
                <a:spLocks noChangeArrowheads="1"/>
              </p:cNvSpPr>
              <p:nvPr/>
            </p:nvSpPr>
            <p:spPr bwMode="auto">
              <a:xfrm>
                <a:off x="4761" y="619"/>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72" name="Oval 265"/>
              <p:cNvSpPr>
                <a:spLocks noChangeArrowheads="1"/>
              </p:cNvSpPr>
              <p:nvPr/>
            </p:nvSpPr>
            <p:spPr bwMode="auto">
              <a:xfrm>
                <a:off x="4464" y="1460"/>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73" name="Oval 266"/>
              <p:cNvSpPr>
                <a:spLocks noChangeArrowheads="1"/>
              </p:cNvSpPr>
              <p:nvPr/>
            </p:nvSpPr>
            <p:spPr bwMode="auto">
              <a:xfrm>
                <a:off x="4875"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74" name="Oval 267"/>
              <p:cNvSpPr>
                <a:spLocks noChangeArrowheads="1"/>
              </p:cNvSpPr>
              <p:nvPr/>
            </p:nvSpPr>
            <p:spPr bwMode="auto">
              <a:xfrm>
                <a:off x="4830"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75" name="Oval 268"/>
              <p:cNvSpPr>
                <a:spLocks noChangeArrowheads="1"/>
              </p:cNvSpPr>
              <p:nvPr/>
            </p:nvSpPr>
            <p:spPr bwMode="auto">
              <a:xfrm>
                <a:off x="4213" y="923"/>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76" name="Oval 269"/>
              <p:cNvSpPr>
                <a:spLocks noChangeArrowheads="1"/>
              </p:cNvSpPr>
              <p:nvPr/>
            </p:nvSpPr>
            <p:spPr bwMode="auto">
              <a:xfrm>
                <a:off x="4304" y="96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77" name="Oval 270"/>
              <p:cNvSpPr>
                <a:spLocks noChangeArrowheads="1"/>
              </p:cNvSpPr>
              <p:nvPr/>
            </p:nvSpPr>
            <p:spPr bwMode="auto">
              <a:xfrm>
                <a:off x="4761" y="73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78" name="Oval 271"/>
              <p:cNvSpPr>
                <a:spLocks noChangeArrowheads="1"/>
              </p:cNvSpPr>
              <p:nvPr/>
            </p:nvSpPr>
            <p:spPr bwMode="auto">
              <a:xfrm>
                <a:off x="4715" y="502"/>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79" name="Oval 272"/>
              <p:cNvSpPr>
                <a:spLocks noChangeArrowheads="1"/>
              </p:cNvSpPr>
              <p:nvPr/>
            </p:nvSpPr>
            <p:spPr bwMode="auto">
              <a:xfrm>
                <a:off x="4533" y="479"/>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80" name="Oval 273"/>
              <p:cNvSpPr>
                <a:spLocks noChangeArrowheads="1"/>
              </p:cNvSpPr>
              <p:nvPr/>
            </p:nvSpPr>
            <p:spPr bwMode="auto">
              <a:xfrm>
                <a:off x="5355" y="113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81" name="Oval 274"/>
              <p:cNvSpPr>
                <a:spLocks noChangeArrowheads="1"/>
              </p:cNvSpPr>
              <p:nvPr/>
            </p:nvSpPr>
            <p:spPr bwMode="auto">
              <a:xfrm>
                <a:off x="5035" y="969"/>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29705" name="Group 275"/>
            <p:cNvGrpSpPr>
              <a:grpSpLocks/>
            </p:cNvGrpSpPr>
            <p:nvPr/>
          </p:nvGrpSpPr>
          <p:grpSpPr bwMode="auto">
            <a:xfrm>
              <a:off x="3504" y="432"/>
              <a:ext cx="1897" cy="1779"/>
              <a:chOff x="3504" y="432"/>
              <a:chExt cx="1897" cy="1779"/>
            </a:xfrm>
          </p:grpSpPr>
          <p:grpSp>
            <p:nvGrpSpPr>
              <p:cNvPr id="29706" name="Group 276"/>
              <p:cNvGrpSpPr>
                <a:grpSpLocks/>
              </p:cNvGrpSpPr>
              <p:nvPr/>
            </p:nvGrpSpPr>
            <p:grpSpPr bwMode="auto">
              <a:xfrm>
                <a:off x="4075" y="432"/>
                <a:ext cx="1075" cy="1355"/>
                <a:chOff x="4075" y="432"/>
                <a:chExt cx="1075" cy="1355"/>
              </a:xfrm>
            </p:grpSpPr>
            <p:sp>
              <p:nvSpPr>
                <p:cNvPr id="29753" name="Oval 277"/>
                <p:cNvSpPr>
                  <a:spLocks noChangeArrowheads="1"/>
                </p:cNvSpPr>
                <p:nvPr/>
              </p:nvSpPr>
              <p:spPr bwMode="auto">
                <a:xfrm>
                  <a:off x="4761" y="176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54" name="Oval 278"/>
                <p:cNvSpPr>
                  <a:spLocks noChangeArrowheads="1"/>
                </p:cNvSpPr>
                <p:nvPr/>
              </p:nvSpPr>
              <p:spPr bwMode="auto">
                <a:xfrm>
                  <a:off x="4533" y="1437"/>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55" name="Oval 279"/>
                <p:cNvSpPr>
                  <a:spLocks noChangeArrowheads="1"/>
                </p:cNvSpPr>
                <p:nvPr/>
              </p:nvSpPr>
              <p:spPr bwMode="auto">
                <a:xfrm>
                  <a:off x="4693" y="80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56" name="Oval 280"/>
                <p:cNvSpPr>
                  <a:spLocks noChangeArrowheads="1"/>
                </p:cNvSpPr>
                <p:nvPr/>
              </p:nvSpPr>
              <p:spPr bwMode="auto">
                <a:xfrm>
                  <a:off x="4555" y="689"/>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57" name="Oval 281"/>
                <p:cNvSpPr>
                  <a:spLocks noChangeArrowheads="1"/>
                </p:cNvSpPr>
                <p:nvPr/>
              </p:nvSpPr>
              <p:spPr bwMode="auto">
                <a:xfrm>
                  <a:off x="5127" y="106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58" name="Oval 282"/>
                <p:cNvSpPr>
                  <a:spLocks noChangeArrowheads="1"/>
                </p:cNvSpPr>
                <p:nvPr/>
              </p:nvSpPr>
              <p:spPr bwMode="auto">
                <a:xfrm>
                  <a:off x="4304" y="108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59" name="Oval 283"/>
                <p:cNvSpPr>
                  <a:spLocks noChangeArrowheads="1"/>
                </p:cNvSpPr>
                <p:nvPr/>
              </p:nvSpPr>
              <p:spPr bwMode="auto">
                <a:xfrm>
                  <a:off x="4075"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60" name="Oval 284"/>
                <p:cNvSpPr>
                  <a:spLocks noChangeArrowheads="1"/>
                </p:cNvSpPr>
                <p:nvPr/>
              </p:nvSpPr>
              <p:spPr bwMode="auto">
                <a:xfrm>
                  <a:off x="4578" y="432"/>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61" name="Oval 285"/>
                <p:cNvSpPr>
                  <a:spLocks noChangeArrowheads="1"/>
                </p:cNvSpPr>
                <p:nvPr/>
              </p:nvSpPr>
              <p:spPr bwMode="auto">
                <a:xfrm>
                  <a:off x="4464" y="572"/>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29707" name="Group 286"/>
              <p:cNvGrpSpPr>
                <a:grpSpLocks/>
              </p:cNvGrpSpPr>
              <p:nvPr/>
            </p:nvGrpSpPr>
            <p:grpSpPr bwMode="auto">
              <a:xfrm>
                <a:off x="3550" y="502"/>
                <a:ext cx="1463" cy="1613"/>
                <a:chOff x="3550" y="502"/>
                <a:chExt cx="1463" cy="1613"/>
              </a:xfrm>
            </p:grpSpPr>
            <p:sp>
              <p:nvSpPr>
                <p:cNvPr id="29738" name="Oval 287"/>
                <p:cNvSpPr>
                  <a:spLocks noChangeArrowheads="1"/>
                </p:cNvSpPr>
                <p:nvPr/>
              </p:nvSpPr>
              <p:spPr bwMode="auto">
                <a:xfrm>
                  <a:off x="4235" y="190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39" name="Oval 288"/>
                <p:cNvSpPr>
                  <a:spLocks noChangeArrowheads="1"/>
                </p:cNvSpPr>
                <p:nvPr/>
              </p:nvSpPr>
              <p:spPr bwMode="auto">
                <a:xfrm>
                  <a:off x="4304" y="192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40" name="Oval 289"/>
                <p:cNvSpPr>
                  <a:spLocks noChangeArrowheads="1"/>
                </p:cNvSpPr>
                <p:nvPr/>
              </p:nvSpPr>
              <p:spPr bwMode="auto">
                <a:xfrm>
                  <a:off x="4441"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41" name="Oval 290"/>
                <p:cNvSpPr>
                  <a:spLocks noChangeArrowheads="1"/>
                </p:cNvSpPr>
                <p:nvPr/>
              </p:nvSpPr>
              <p:spPr bwMode="auto">
                <a:xfrm>
                  <a:off x="4258"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42" name="Oval 291"/>
                <p:cNvSpPr>
                  <a:spLocks noChangeArrowheads="1"/>
                </p:cNvSpPr>
                <p:nvPr/>
              </p:nvSpPr>
              <p:spPr bwMode="auto">
                <a:xfrm>
                  <a:off x="3870" y="115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43" name="Oval 292"/>
                <p:cNvSpPr>
                  <a:spLocks noChangeArrowheads="1"/>
                </p:cNvSpPr>
                <p:nvPr/>
              </p:nvSpPr>
              <p:spPr bwMode="auto">
                <a:xfrm>
                  <a:off x="3573" y="712"/>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44" name="Oval 293"/>
                <p:cNvSpPr>
                  <a:spLocks noChangeArrowheads="1"/>
                </p:cNvSpPr>
                <p:nvPr/>
              </p:nvSpPr>
              <p:spPr bwMode="auto">
                <a:xfrm>
                  <a:off x="4738"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45" name="Oval 294"/>
                <p:cNvSpPr>
                  <a:spLocks noChangeArrowheads="1"/>
                </p:cNvSpPr>
                <p:nvPr/>
              </p:nvSpPr>
              <p:spPr bwMode="auto">
                <a:xfrm>
                  <a:off x="4921" y="99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46" name="Oval 295"/>
                <p:cNvSpPr>
                  <a:spLocks noChangeArrowheads="1"/>
                </p:cNvSpPr>
                <p:nvPr/>
              </p:nvSpPr>
              <p:spPr bwMode="auto">
                <a:xfrm>
                  <a:off x="4441"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47" name="Oval 296"/>
                <p:cNvSpPr>
                  <a:spLocks noChangeArrowheads="1"/>
                </p:cNvSpPr>
                <p:nvPr/>
              </p:nvSpPr>
              <p:spPr bwMode="auto">
                <a:xfrm>
                  <a:off x="4510"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48" name="Oval 297"/>
                <p:cNvSpPr>
                  <a:spLocks noChangeArrowheads="1"/>
                </p:cNvSpPr>
                <p:nvPr/>
              </p:nvSpPr>
              <p:spPr bwMode="auto">
                <a:xfrm>
                  <a:off x="4190" y="2091"/>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49" name="Oval 298"/>
                <p:cNvSpPr>
                  <a:spLocks noChangeArrowheads="1"/>
                </p:cNvSpPr>
                <p:nvPr/>
              </p:nvSpPr>
              <p:spPr bwMode="auto">
                <a:xfrm>
                  <a:off x="4990" y="183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50" name="Oval 299"/>
                <p:cNvSpPr>
                  <a:spLocks noChangeArrowheads="1"/>
                </p:cNvSpPr>
                <p:nvPr/>
              </p:nvSpPr>
              <p:spPr bwMode="auto">
                <a:xfrm>
                  <a:off x="4327"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51" name="Oval 300"/>
                <p:cNvSpPr>
                  <a:spLocks noChangeArrowheads="1"/>
                </p:cNvSpPr>
                <p:nvPr/>
              </p:nvSpPr>
              <p:spPr bwMode="auto">
                <a:xfrm>
                  <a:off x="4007" y="139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52" name="Oval 301"/>
                <p:cNvSpPr>
                  <a:spLocks noChangeArrowheads="1"/>
                </p:cNvSpPr>
                <p:nvPr/>
              </p:nvSpPr>
              <p:spPr bwMode="auto">
                <a:xfrm>
                  <a:off x="3550" y="502"/>
                  <a:ext cx="23" cy="23"/>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29708" name="Group 302"/>
              <p:cNvGrpSpPr>
                <a:grpSpLocks/>
              </p:cNvGrpSpPr>
              <p:nvPr/>
            </p:nvGrpSpPr>
            <p:grpSpPr bwMode="auto">
              <a:xfrm>
                <a:off x="3504" y="528"/>
                <a:ext cx="1897" cy="1683"/>
                <a:chOff x="3504" y="525"/>
                <a:chExt cx="1897" cy="1683"/>
              </a:xfrm>
            </p:grpSpPr>
            <p:sp>
              <p:nvSpPr>
                <p:cNvPr id="29709" name="Oval 303"/>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10" name="Oval 304"/>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11" name="Oval 305"/>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12" name="Oval 306"/>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13" name="Oval 307"/>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14" name="Oval 308"/>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15" name="Oval 309"/>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16" name="Oval 310"/>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17" name="Oval 311"/>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18" name="Oval 312"/>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19" name="Oval 313"/>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20" name="Oval 314"/>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21" name="Oval 315"/>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22" name="Oval 316"/>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23" name="Oval 317"/>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24" name="Oval 318"/>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25" name="Oval 319"/>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26" name="Oval 320"/>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27" name="Oval 321"/>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28" name="Oval 322"/>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29" name="Oval 323"/>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30" name="Oval 324"/>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31" name="Oval 325"/>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32" name="Oval 326"/>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33" name="Oval 327"/>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34" name="Oval 328"/>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35" name="Oval 329"/>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29736" name="Oval 330"/>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29737" name="Oval 331"/>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fade">
                                      <p:cBhvr>
                                        <p:cTn id="7" dur="1000"/>
                                        <p:tgtEl>
                                          <p:spTgt spid="57346"/>
                                        </p:tgtEl>
                                      </p:cBhvr>
                                    </p:animEffect>
                                    <p:anim calcmode="lin" valueType="num">
                                      <p:cBhvr>
                                        <p:cTn id="8" dur="1000" fill="hold"/>
                                        <p:tgtEl>
                                          <p:spTgt spid="57346"/>
                                        </p:tgtEl>
                                        <p:attrNameLst>
                                          <p:attrName>ppt_x</p:attrName>
                                        </p:attrNameLst>
                                      </p:cBhvr>
                                      <p:tavLst>
                                        <p:tav tm="0">
                                          <p:val>
                                            <p:strVal val="#ppt_x"/>
                                          </p:val>
                                        </p:tav>
                                        <p:tav tm="100000">
                                          <p:val>
                                            <p:strVal val="#ppt_x"/>
                                          </p:val>
                                        </p:tav>
                                      </p:tavLst>
                                    </p:anim>
                                    <p:anim calcmode="lin" valueType="num">
                                      <p:cBhvr>
                                        <p:cTn id="9" dur="1000" fill="hold"/>
                                        <p:tgtEl>
                                          <p:spTgt spid="573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childTnLst>
                          </p:cTn>
                        </p:par>
                        <p:par>
                          <p:cTn id="14" fill="hold">
                            <p:stCondLst>
                              <p:cond delay="3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subTnLst>
                                    <p:set>
                                      <p:cBhvr override="childStyle">
                                        <p:cTn dur="1" fill="hold" display="0" masterRel="sameClick" afterEffect="1">
                                          <p:stCondLst>
                                            <p:cond evt="end" delay="0">
                                              <p:tn val="15"/>
                                            </p:cond>
                                          </p:stCondLst>
                                        </p:cTn>
                                        <p:tgtEl>
                                          <p:spTgt spid="3"/>
                                        </p:tgtEl>
                                        <p:attrNameLst>
                                          <p:attrName>style.visibility</p:attrName>
                                        </p:attrNameLst>
                                      </p:cBhvr>
                                      <p:to>
                                        <p:strVal val="hidden"/>
                                      </p:to>
                                    </p:set>
                                  </p:subTnLst>
                                </p:cTn>
                              </p:par>
                            </p:childTnLst>
                          </p:cTn>
                        </p:par>
                        <p:par>
                          <p:cTn id="18" fill="hold">
                            <p:stCondLst>
                              <p:cond delay="3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p:stCondLst>
                              <p:cond delay="3500"/>
                            </p:stCondLst>
                            <p:childTnLst>
                              <p:par>
                                <p:cTn id="22" presetID="54" presetClass="exit" presetSubtype="0" decel="100000" fill="hold" nodeType="afterEffect">
                                  <p:stCondLst>
                                    <p:cond delay="0"/>
                                  </p:stCondLst>
                                  <p:childTnLst>
                                    <p:anim calcmode="lin" valueType="num">
                                      <p:cBhvr>
                                        <p:cTn id="23" dur="500"/>
                                        <p:tgtEl>
                                          <p:spTgt spid="57346"/>
                                        </p:tgtEl>
                                        <p:attrNameLst>
                                          <p:attrName>ppt_w</p:attrName>
                                        </p:attrNameLst>
                                      </p:cBhvr>
                                      <p:tavLst>
                                        <p:tav tm="0">
                                          <p:val>
                                            <p:strVal val="ppt_w"/>
                                          </p:val>
                                        </p:tav>
                                        <p:tav tm="100000">
                                          <p:val>
                                            <p:strVal val="ppt_w*0.05"/>
                                          </p:val>
                                        </p:tav>
                                      </p:tavLst>
                                    </p:anim>
                                    <p:anim calcmode="lin" valueType="num">
                                      <p:cBhvr>
                                        <p:cTn id="24" dur="500"/>
                                        <p:tgtEl>
                                          <p:spTgt spid="57346"/>
                                        </p:tgtEl>
                                        <p:attrNameLst>
                                          <p:attrName>ppt_h</p:attrName>
                                        </p:attrNameLst>
                                      </p:cBhvr>
                                      <p:tavLst>
                                        <p:tav tm="0">
                                          <p:val>
                                            <p:strVal val="ppt_h"/>
                                          </p:val>
                                        </p:tav>
                                        <p:tav tm="100000">
                                          <p:val>
                                            <p:strVal val="ppt_h"/>
                                          </p:val>
                                        </p:tav>
                                      </p:tavLst>
                                    </p:anim>
                                    <p:anim calcmode="lin" valueType="num">
                                      <p:cBhvr>
                                        <p:cTn id="25" dur="500"/>
                                        <p:tgtEl>
                                          <p:spTgt spid="57346"/>
                                        </p:tgtEl>
                                        <p:attrNameLst>
                                          <p:attrName>ppt_x</p:attrName>
                                        </p:attrNameLst>
                                      </p:cBhvr>
                                      <p:tavLst>
                                        <p:tav tm="0">
                                          <p:val>
                                            <p:strVal val="ppt_x"/>
                                          </p:val>
                                        </p:tav>
                                        <p:tav tm="100000">
                                          <p:val>
                                            <p:strVal val="ppt_x-.2"/>
                                          </p:val>
                                        </p:tav>
                                      </p:tavLst>
                                    </p:anim>
                                    <p:anim calcmode="lin" valueType="num">
                                      <p:cBhvr>
                                        <p:cTn id="26" dur="500"/>
                                        <p:tgtEl>
                                          <p:spTgt spid="57346"/>
                                        </p:tgtEl>
                                        <p:attrNameLst>
                                          <p:attrName>ppt_y</p:attrName>
                                        </p:attrNameLst>
                                      </p:cBhvr>
                                      <p:tavLst>
                                        <p:tav tm="0">
                                          <p:val>
                                            <p:strVal val="ppt_y"/>
                                          </p:val>
                                        </p:tav>
                                        <p:tav tm="100000">
                                          <p:val>
                                            <p:strVal val="ppt_y"/>
                                          </p:val>
                                        </p:tav>
                                      </p:tavLst>
                                    </p:anim>
                                    <p:animEffect transition="out" filter="fade">
                                      <p:cBhvr>
                                        <p:cTn id="27" dur="500"/>
                                        <p:tgtEl>
                                          <p:spTgt spid="57346"/>
                                        </p:tgtEl>
                                      </p:cBhvr>
                                    </p:animEffect>
                                    <p:set>
                                      <p:cBhvr>
                                        <p:cTn id="28" dur="1" fill="hold">
                                          <p:stCondLst>
                                            <p:cond delay="499"/>
                                          </p:stCondLst>
                                        </p:cTn>
                                        <p:tgtEl>
                                          <p:spTgt spid="57346"/>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2"/>
                                        </p:tgtEl>
                                        <p:attrNameLst>
                                          <p:attrName>ppt_w</p:attrName>
                                        </p:attrNameLst>
                                      </p:cBhvr>
                                      <p:tavLst>
                                        <p:tav tm="0">
                                          <p:val>
                                            <p:strVal val="ppt_w"/>
                                          </p:val>
                                        </p:tav>
                                        <p:tav tm="100000">
                                          <p:val>
                                            <p:strVal val="ppt_w*0.05"/>
                                          </p:val>
                                        </p:tav>
                                      </p:tavLst>
                                    </p:anim>
                                    <p:anim calcmode="lin" valueType="num">
                                      <p:cBhvr>
                                        <p:cTn id="31" dur="500"/>
                                        <p:tgtEl>
                                          <p:spTgt spid="2"/>
                                        </p:tgtEl>
                                        <p:attrNameLst>
                                          <p:attrName>ppt_h</p:attrName>
                                        </p:attrNameLst>
                                      </p:cBhvr>
                                      <p:tavLst>
                                        <p:tav tm="0">
                                          <p:val>
                                            <p:strVal val="ppt_h"/>
                                          </p:val>
                                        </p:tav>
                                        <p:tav tm="100000">
                                          <p:val>
                                            <p:strVal val="ppt_h"/>
                                          </p:val>
                                        </p:tav>
                                      </p:tavLst>
                                    </p:anim>
                                    <p:anim calcmode="lin" valueType="num">
                                      <p:cBhvr>
                                        <p:cTn id="32" dur="500"/>
                                        <p:tgtEl>
                                          <p:spTgt spid="2"/>
                                        </p:tgtEl>
                                        <p:attrNameLst>
                                          <p:attrName>ppt_x</p:attrName>
                                        </p:attrNameLst>
                                      </p:cBhvr>
                                      <p:tavLst>
                                        <p:tav tm="0">
                                          <p:val>
                                            <p:strVal val="ppt_x"/>
                                          </p:val>
                                        </p:tav>
                                        <p:tav tm="100000">
                                          <p:val>
                                            <p:strVal val="ppt_x-.2"/>
                                          </p:val>
                                        </p:tav>
                                      </p:tavLst>
                                    </p:anim>
                                    <p:anim calcmode="lin" valueType="num">
                                      <p:cBhvr>
                                        <p:cTn id="33" dur="500"/>
                                        <p:tgtEl>
                                          <p:spTgt spid="2"/>
                                        </p:tgtEl>
                                        <p:attrNameLst>
                                          <p:attrName>ppt_y</p:attrName>
                                        </p:attrNameLst>
                                      </p:cBhvr>
                                      <p:tavLst>
                                        <p:tav tm="0">
                                          <p:val>
                                            <p:strVal val="ppt_y"/>
                                          </p:val>
                                        </p:tav>
                                        <p:tav tm="100000">
                                          <p:val>
                                            <p:strVal val="ppt_y"/>
                                          </p:val>
                                        </p:tav>
                                      </p:tavLst>
                                    </p:anim>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109_1000"/>
          <p:cNvPicPr>
            <a:picLocks noChangeAspect="1" noChangeArrowheads="1"/>
          </p:cNvPicPr>
          <p:nvPr/>
        </p:nvPicPr>
        <p:blipFill>
          <a:blip r:embed="rId3" cstate="print"/>
          <a:srcRect/>
          <a:stretch>
            <a:fillRect/>
          </a:stretch>
        </p:blipFill>
        <p:spPr bwMode="auto">
          <a:xfrm>
            <a:off x="457200" y="1577975"/>
            <a:ext cx="4191000" cy="3143250"/>
          </a:xfrm>
          <a:prstGeom prst="rect">
            <a:avLst/>
          </a:prstGeom>
          <a:noFill/>
          <a:ln w="9525">
            <a:noFill/>
            <a:miter lim="800000"/>
            <a:headEnd/>
            <a:tailEnd/>
          </a:ln>
        </p:spPr>
      </p:pic>
      <p:sp>
        <p:nvSpPr>
          <p:cNvPr id="30723" name="Rectangle 4"/>
          <p:cNvSpPr>
            <a:spLocks noChangeArrowheads="1"/>
          </p:cNvSpPr>
          <p:nvPr/>
        </p:nvSpPr>
        <p:spPr bwMode="auto">
          <a:xfrm>
            <a:off x="5029200" y="1577975"/>
            <a:ext cx="3733800" cy="3124200"/>
          </a:xfrm>
          <a:prstGeom prst="rect">
            <a:avLst/>
          </a:prstGeom>
          <a:noFill/>
          <a:ln w="9525">
            <a:solidFill>
              <a:schemeClr val="tx1"/>
            </a:solidFill>
            <a:miter lim="800000"/>
            <a:headEnd/>
            <a:tailEnd/>
          </a:ln>
        </p:spPr>
        <p:txBody>
          <a:bodyPr wrap="none" anchor="ctr"/>
          <a:lstStyle/>
          <a:p>
            <a:endParaRPr lang="en-US"/>
          </a:p>
        </p:txBody>
      </p:sp>
      <p:grpSp>
        <p:nvGrpSpPr>
          <p:cNvPr id="2" name="Group 167"/>
          <p:cNvGrpSpPr>
            <a:grpSpLocks/>
          </p:cNvGrpSpPr>
          <p:nvPr/>
        </p:nvGrpSpPr>
        <p:grpSpPr bwMode="auto">
          <a:xfrm>
            <a:off x="5743575" y="2363788"/>
            <a:ext cx="2576513" cy="1446212"/>
            <a:chOff x="3618" y="783"/>
            <a:chExt cx="1623" cy="911"/>
          </a:xfrm>
        </p:grpSpPr>
        <p:sp>
          <p:nvSpPr>
            <p:cNvPr id="30874" name="Oval 11"/>
            <p:cNvSpPr>
              <a:spLocks noChangeArrowheads="1"/>
            </p:cNvSpPr>
            <p:nvPr/>
          </p:nvSpPr>
          <p:spPr bwMode="auto">
            <a:xfrm>
              <a:off x="3915" y="129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75" name="Oval 13"/>
            <p:cNvSpPr>
              <a:spLocks noChangeArrowheads="1"/>
            </p:cNvSpPr>
            <p:nvPr/>
          </p:nvSpPr>
          <p:spPr bwMode="auto">
            <a:xfrm>
              <a:off x="3870" y="99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76" name="Oval 24"/>
            <p:cNvSpPr>
              <a:spLocks noChangeArrowheads="1"/>
            </p:cNvSpPr>
            <p:nvPr/>
          </p:nvSpPr>
          <p:spPr bwMode="auto">
            <a:xfrm>
              <a:off x="4487" y="167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77" name="Oval 43"/>
            <p:cNvSpPr>
              <a:spLocks noChangeArrowheads="1"/>
            </p:cNvSpPr>
            <p:nvPr/>
          </p:nvSpPr>
          <p:spPr bwMode="auto">
            <a:xfrm>
              <a:off x="4121"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78" name="Oval 47"/>
            <p:cNvSpPr>
              <a:spLocks noChangeArrowheads="1"/>
            </p:cNvSpPr>
            <p:nvPr/>
          </p:nvSpPr>
          <p:spPr bwMode="auto">
            <a:xfrm>
              <a:off x="4030" y="106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79" name="Oval 52"/>
            <p:cNvSpPr>
              <a:spLocks noChangeArrowheads="1"/>
            </p:cNvSpPr>
            <p:nvPr/>
          </p:nvSpPr>
          <p:spPr bwMode="auto">
            <a:xfrm>
              <a:off x="4807" y="104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80" name="Oval 53"/>
            <p:cNvSpPr>
              <a:spLocks noChangeArrowheads="1"/>
            </p:cNvSpPr>
            <p:nvPr/>
          </p:nvSpPr>
          <p:spPr bwMode="auto">
            <a:xfrm>
              <a:off x="4624" y="104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81" name="Oval 55"/>
            <p:cNvSpPr>
              <a:spLocks noChangeArrowheads="1"/>
            </p:cNvSpPr>
            <p:nvPr/>
          </p:nvSpPr>
          <p:spPr bwMode="auto">
            <a:xfrm>
              <a:off x="4967" y="104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82" name="Oval 66"/>
            <p:cNvSpPr>
              <a:spLocks noChangeArrowheads="1"/>
            </p:cNvSpPr>
            <p:nvPr/>
          </p:nvSpPr>
          <p:spPr bwMode="auto">
            <a:xfrm>
              <a:off x="5218" y="94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83" name="Oval 73"/>
            <p:cNvSpPr>
              <a:spLocks noChangeArrowheads="1"/>
            </p:cNvSpPr>
            <p:nvPr/>
          </p:nvSpPr>
          <p:spPr bwMode="auto">
            <a:xfrm>
              <a:off x="4144"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84" name="Oval 81"/>
            <p:cNvSpPr>
              <a:spLocks noChangeArrowheads="1"/>
            </p:cNvSpPr>
            <p:nvPr/>
          </p:nvSpPr>
          <p:spPr bwMode="auto">
            <a:xfrm>
              <a:off x="4967"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85" name="Oval 91"/>
            <p:cNvSpPr>
              <a:spLocks noChangeArrowheads="1"/>
            </p:cNvSpPr>
            <p:nvPr/>
          </p:nvSpPr>
          <p:spPr bwMode="auto">
            <a:xfrm>
              <a:off x="3618" y="118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86" name="Oval 92"/>
            <p:cNvSpPr>
              <a:spLocks noChangeArrowheads="1"/>
            </p:cNvSpPr>
            <p:nvPr/>
          </p:nvSpPr>
          <p:spPr bwMode="auto">
            <a:xfrm>
              <a:off x="3755" y="118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87" name="Oval 93"/>
            <p:cNvSpPr>
              <a:spLocks noChangeArrowheads="1"/>
            </p:cNvSpPr>
            <p:nvPr/>
          </p:nvSpPr>
          <p:spPr bwMode="auto">
            <a:xfrm>
              <a:off x="3733" y="1133"/>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88" name="Oval 94"/>
            <p:cNvSpPr>
              <a:spLocks noChangeArrowheads="1"/>
            </p:cNvSpPr>
            <p:nvPr/>
          </p:nvSpPr>
          <p:spPr bwMode="auto">
            <a:xfrm>
              <a:off x="4121" y="141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89" name="Oval 97"/>
            <p:cNvSpPr>
              <a:spLocks noChangeArrowheads="1"/>
            </p:cNvSpPr>
            <p:nvPr/>
          </p:nvSpPr>
          <p:spPr bwMode="auto">
            <a:xfrm>
              <a:off x="4213" y="139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90" name="Oval 107"/>
            <p:cNvSpPr>
              <a:spLocks noChangeArrowheads="1"/>
            </p:cNvSpPr>
            <p:nvPr/>
          </p:nvSpPr>
          <p:spPr bwMode="auto">
            <a:xfrm>
              <a:off x="3641" y="783"/>
              <a:ext cx="23" cy="23"/>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 name="Group 165"/>
          <p:cNvGrpSpPr>
            <a:grpSpLocks/>
          </p:cNvGrpSpPr>
          <p:nvPr/>
        </p:nvGrpSpPr>
        <p:grpSpPr bwMode="auto">
          <a:xfrm>
            <a:off x="417513" y="1501775"/>
            <a:ext cx="4073525" cy="3225800"/>
            <a:chOff x="263" y="240"/>
            <a:chExt cx="2566" cy="2032"/>
          </a:xfrm>
        </p:grpSpPr>
        <p:sp>
          <p:nvSpPr>
            <p:cNvPr id="30854" name="Oval 121"/>
            <p:cNvSpPr>
              <a:spLocks noChangeArrowheads="1"/>
            </p:cNvSpPr>
            <p:nvPr/>
          </p:nvSpPr>
          <p:spPr bwMode="auto">
            <a:xfrm rot="613854">
              <a:off x="1248" y="723"/>
              <a:ext cx="527" cy="724"/>
            </a:xfrm>
            <a:prstGeom prst="ellipse">
              <a:avLst/>
            </a:prstGeom>
            <a:noFill/>
            <a:ln w="38100">
              <a:solidFill>
                <a:schemeClr val="bg1"/>
              </a:solidFill>
              <a:round/>
              <a:headEnd/>
              <a:tailEnd/>
            </a:ln>
          </p:spPr>
          <p:txBody>
            <a:bodyPr wrap="none" anchor="ctr"/>
            <a:lstStyle/>
            <a:p>
              <a:endParaRPr lang="en-US"/>
            </a:p>
          </p:txBody>
        </p:sp>
        <p:sp>
          <p:nvSpPr>
            <p:cNvPr id="30855" name="Oval 122"/>
            <p:cNvSpPr>
              <a:spLocks noChangeArrowheads="1"/>
            </p:cNvSpPr>
            <p:nvPr/>
          </p:nvSpPr>
          <p:spPr bwMode="auto">
            <a:xfrm rot="613854">
              <a:off x="912" y="1478"/>
              <a:ext cx="860" cy="432"/>
            </a:xfrm>
            <a:prstGeom prst="ellipse">
              <a:avLst/>
            </a:prstGeom>
            <a:noFill/>
            <a:ln w="38100">
              <a:solidFill>
                <a:schemeClr val="bg1"/>
              </a:solidFill>
              <a:round/>
              <a:headEnd/>
              <a:tailEnd/>
            </a:ln>
          </p:spPr>
          <p:txBody>
            <a:bodyPr wrap="none" anchor="ctr"/>
            <a:lstStyle/>
            <a:p>
              <a:endParaRPr lang="en-US"/>
            </a:p>
          </p:txBody>
        </p:sp>
        <p:sp>
          <p:nvSpPr>
            <p:cNvPr id="30856" name="Oval 123"/>
            <p:cNvSpPr>
              <a:spLocks noChangeArrowheads="1"/>
            </p:cNvSpPr>
            <p:nvPr/>
          </p:nvSpPr>
          <p:spPr bwMode="auto">
            <a:xfrm rot="613854">
              <a:off x="1968" y="240"/>
              <a:ext cx="384" cy="432"/>
            </a:xfrm>
            <a:prstGeom prst="ellipse">
              <a:avLst/>
            </a:prstGeom>
            <a:noFill/>
            <a:ln w="38100">
              <a:solidFill>
                <a:schemeClr val="bg1"/>
              </a:solidFill>
              <a:round/>
              <a:headEnd/>
              <a:tailEnd/>
            </a:ln>
          </p:spPr>
          <p:txBody>
            <a:bodyPr wrap="none" anchor="ctr"/>
            <a:lstStyle/>
            <a:p>
              <a:endParaRPr lang="en-US"/>
            </a:p>
          </p:txBody>
        </p:sp>
        <p:sp>
          <p:nvSpPr>
            <p:cNvPr id="30857" name="Oval 124"/>
            <p:cNvSpPr>
              <a:spLocks noChangeArrowheads="1"/>
            </p:cNvSpPr>
            <p:nvPr/>
          </p:nvSpPr>
          <p:spPr bwMode="auto">
            <a:xfrm rot="613854">
              <a:off x="278" y="1487"/>
              <a:ext cx="384" cy="720"/>
            </a:xfrm>
            <a:prstGeom prst="ellipse">
              <a:avLst/>
            </a:prstGeom>
            <a:noFill/>
            <a:ln w="38100">
              <a:solidFill>
                <a:schemeClr val="bg1"/>
              </a:solidFill>
              <a:round/>
              <a:headEnd/>
              <a:tailEnd/>
            </a:ln>
          </p:spPr>
          <p:txBody>
            <a:bodyPr wrap="none" anchor="ctr"/>
            <a:lstStyle/>
            <a:p>
              <a:endParaRPr lang="en-US"/>
            </a:p>
          </p:txBody>
        </p:sp>
        <p:sp>
          <p:nvSpPr>
            <p:cNvPr id="30858" name="Oval 125"/>
            <p:cNvSpPr>
              <a:spLocks noChangeArrowheads="1"/>
            </p:cNvSpPr>
            <p:nvPr/>
          </p:nvSpPr>
          <p:spPr bwMode="auto">
            <a:xfrm rot="-1696591">
              <a:off x="1548" y="1363"/>
              <a:ext cx="1114" cy="747"/>
            </a:xfrm>
            <a:prstGeom prst="ellipse">
              <a:avLst/>
            </a:prstGeom>
            <a:noFill/>
            <a:ln w="38100">
              <a:solidFill>
                <a:schemeClr val="bg1"/>
              </a:solidFill>
              <a:round/>
              <a:headEnd/>
              <a:tailEnd/>
            </a:ln>
          </p:spPr>
          <p:txBody>
            <a:bodyPr wrap="none" anchor="ctr"/>
            <a:lstStyle/>
            <a:p>
              <a:endParaRPr lang="en-US"/>
            </a:p>
          </p:txBody>
        </p:sp>
        <p:sp>
          <p:nvSpPr>
            <p:cNvPr id="30859" name="Oval 126"/>
            <p:cNvSpPr>
              <a:spLocks noChangeArrowheads="1"/>
            </p:cNvSpPr>
            <p:nvPr/>
          </p:nvSpPr>
          <p:spPr bwMode="auto">
            <a:xfrm rot="-850769">
              <a:off x="646" y="945"/>
              <a:ext cx="864" cy="960"/>
            </a:xfrm>
            <a:prstGeom prst="ellipse">
              <a:avLst/>
            </a:prstGeom>
            <a:noFill/>
            <a:ln w="38100">
              <a:solidFill>
                <a:schemeClr val="bg1"/>
              </a:solidFill>
              <a:round/>
              <a:headEnd/>
              <a:tailEnd/>
            </a:ln>
          </p:spPr>
          <p:txBody>
            <a:bodyPr wrap="none" anchor="ctr"/>
            <a:lstStyle/>
            <a:p>
              <a:endParaRPr lang="en-US"/>
            </a:p>
          </p:txBody>
        </p:sp>
        <p:sp>
          <p:nvSpPr>
            <p:cNvPr id="30860" name="Oval 127"/>
            <p:cNvSpPr>
              <a:spLocks noChangeArrowheads="1"/>
            </p:cNvSpPr>
            <p:nvPr/>
          </p:nvSpPr>
          <p:spPr bwMode="auto">
            <a:xfrm rot="613854">
              <a:off x="2236" y="648"/>
              <a:ext cx="356" cy="385"/>
            </a:xfrm>
            <a:prstGeom prst="ellipse">
              <a:avLst/>
            </a:prstGeom>
            <a:noFill/>
            <a:ln w="38100">
              <a:solidFill>
                <a:schemeClr val="bg1"/>
              </a:solidFill>
              <a:round/>
              <a:headEnd/>
              <a:tailEnd/>
            </a:ln>
          </p:spPr>
          <p:txBody>
            <a:bodyPr wrap="none" anchor="ctr"/>
            <a:lstStyle/>
            <a:p>
              <a:endParaRPr lang="en-US"/>
            </a:p>
          </p:txBody>
        </p:sp>
        <p:sp>
          <p:nvSpPr>
            <p:cNvPr id="30861" name="Oval 128"/>
            <p:cNvSpPr>
              <a:spLocks noChangeArrowheads="1"/>
            </p:cNvSpPr>
            <p:nvPr/>
          </p:nvSpPr>
          <p:spPr bwMode="auto">
            <a:xfrm rot="613854">
              <a:off x="871" y="506"/>
              <a:ext cx="1475" cy="1235"/>
            </a:xfrm>
            <a:prstGeom prst="ellipse">
              <a:avLst/>
            </a:prstGeom>
            <a:noFill/>
            <a:ln w="38100">
              <a:solidFill>
                <a:schemeClr val="bg1"/>
              </a:solidFill>
              <a:round/>
              <a:headEnd/>
              <a:tailEnd/>
            </a:ln>
          </p:spPr>
          <p:txBody>
            <a:bodyPr wrap="none" anchor="ctr"/>
            <a:lstStyle/>
            <a:p>
              <a:endParaRPr lang="en-US"/>
            </a:p>
          </p:txBody>
        </p:sp>
        <p:sp>
          <p:nvSpPr>
            <p:cNvPr id="30862" name="Oval 129"/>
            <p:cNvSpPr>
              <a:spLocks noChangeArrowheads="1"/>
            </p:cNvSpPr>
            <p:nvPr/>
          </p:nvSpPr>
          <p:spPr bwMode="auto">
            <a:xfrm rot="613854">
              <a:off x="1381" y="931"/>
              <a:ext cx="260" cy="312"/>
            </a:xfrm>
            <a:prstGeom prst="ellipse">
              <a:avLst/>
            </a:prstGeom>
            <a:noFill/>
            <a:ln w="38100">
              <a:solidFill>
                <a:schemeClr val="bg1"/>
              </a:solidFill>
              <a:round/>
              <a:headEnd/>
              <a:tailEnd/>
            </a:ln>
          </p:spPr>
          <p:txBody>
            <a:bodyPr wrap="none" anchor="ctr"/>
            <a:lstStyle/>
            <a:p>
              <a:endParaRPr lang="en-US"/>
            </a:p>
          </p:txBody>
        </p:sp>
        <p:sp>
          <p:nvSpPr>
            <p:cNvPr id="30863" name="Oval 130"/>
            <p:cNvSpPr>
              <a:spLocks noChangeArrowheads="1"/>
            </p:cNvSpPr>
            <p:nvPr/>
          </p:nvSpPr>
          <p:spPr bwMode="auto">
            <a:xfrm rot="1063823">
              <a:off x="2253" y="352"/>
              <a:ext cx="576" cy="298"/>
            </a:xfrm>
            <a:prstGeom prst="ellipse">
              <a:avLst/>
            </a:prstGeom>
            <a:noFill/>
            <a:ln w="38100">
              <a:solidFill>
                <a:schemeClr val="bg1"/>
              </a:solidFill>
              <a:round/>
              <a:headEnd/>
              <a:tailEnd/>
            </a:ln>
          </p:spPr>
          <p:txBody>
            <a:bodyPr wrap="none" anchor="ctr"/>
            <a:lstStyle/>
            <a:p>
              <a:endParaRPr lang="en-US"/>
            </a:p>
          </p:txBody>
        </p:sp>
        <p:sp>
          <p:nvSpPr>
            <p:cNvPr id="30864" name="Oval 131"/>
            <p:cNvSpPr>
              <a:spLocks noChangeArrowheads="1"/>
            </p:cNvSpPr>
            <p:nvPr/>
          </p:nvSpPr>
          <p:spPr bwMode="auto">
            <a:xfrm rot="613854">
              <a:off x="2206" y="1887"/>
              <a:ext cx="528" cy="385"/>
            </a:xfrm>
            <a:prstGeom prst="ellipse">
              <a:avLst/>
            </a:prstGeom>
            <a:noFill/>
            <a:ln w="38100">
              <a:solidFill>
                <a:schemeClr val="bg1"/>
              </a:solidFill>
              <a:round/>
              <a:headEnd/>
              <a:tailEnd/>
            </a:ln>
          </p:spPr>
          <p:txBody>
            <a:bodyPr wrap="none" anchor="ctr"/>
            <a:lstStyle/>
            <a:p>
              <a:endParaRPr lang="en-US"/>
            </a:p>
          </p:txBody>
        </p:sp>
        <p:sp>
          <p:nvSpPr>
            <p:cNvPr id="30865" name="Oval 132"/>
            <p:cNvSpPr>
              <a:spLocks noChangeArrowheads="1"/>
            </p:cNvSpPr>
            <p:nvPr/>
          </p:nvSpPr>
          <p:spPr bwMode="auto">
            <a:xfrm rot="613854">
              <a:off x="804" y="1585"/>
              <a:ext cx="1248" cy="670"/>
            </a:xfrm>
            <a:prstGeom prst="ellipse">
              <a:avLst/>
            </a:prstGeom>
            <a:noFill/>
            <a:ln w="38100">
              <a:solidFill>
                <a:schemeClr val="bg1"/>
              </a:solidFill>
              <a:round/>
              <a:headEnd/>
              <a:tailEnd/>
            </a:ln>
          </p:spPr>
          <p:txBody>
            <a:bodyPr wrap="none" anchor="ctr"/>
            <a:lstStyle/>
            <a:p>
              <a:endParaRPr lang="en-US"/>
            </a:p>
          </p:txBody>
        </p:sp>
        <p:sp>
          <p:nvSpPr>
            <p:cNvPr id="30866" name="Oval 133"/>
            <p:cNvSpPr>
              <a:spLocks noChangeArrowheads="1"/>
            </p:cNvSpPr>
            <p:nvPr/>
          </p:nvSpPr>
          <p:spPr bwMode="auto">
            <a:xfrm rot="613854">
              <a:off x="336" y="571"/>
              <a:ext cx="395" cy="480"/>
            </a:xfrm>
            <a:prstGeom prst="ellipse">
              <a:avLst/>
            </a:prstGeom>
            <a:noFill/>
            <a:ln w="38100">
              <a:solidFill>
                <a:schemeClr val="bg1"/>
              </a:solidFill>
              <a:round/>
              <a:headEnd/>
              <a:tailEnd/>
            </a:ln>
          </p:spPr>
          <p:txBody>
            <a:bodyPr wrap="none" anchor="ctr"/>
            <a:lstStyle/>
            <a:p>
              <a:endParaRPr lang="en-US"/>
            </a:p>
          </p:txBody>
        </p:sp>
        <p:sp>
          <p:nvSpPr>
            <p:cNvPr id="30867" name="Oval 134"/>
            <p:cNvSpPr>
              <a:spLocks noChangeArrowheads="1"/>
            </p:cNvSpPr>
            <p:nvPr/>
          </p:nvSpPr>
          <p:spPr bwMode="auto">
            <a:xfrm rot="613854">
              <a:off x="2468" y="1020"/>
              <a:ext cx="241" cy="385"/>
            </a:xfrm>
            <a:prstGeom prst="ellipse">
              <a:avLst/>
            </a:prstGeom>
            <a:noFill/>
            <a:ln w="38100">
              <a:solidFill>
                <a:schemeClr val="bg1"/>
              </a:solidFill>
              <a:round/>
              <a:headEnd/>
              <a:tailEnd/>
            </a:ln>
          </p:spPr>
          <p:txBody>
            <a:bodyPr wrap="none" anchor="ctr"/>
            <a:lstStyle/>
            <a:p>
              <a:endParaRPr lang="en-US"/>
            </a:p>
          </p:txBody>
        </p:sp>
        <p:sp>
          <p:nvSpPr>
            <p:cNvPr id="30868" name="Oval 135"/>
            <p:cNvSpPr>
              <a:spLocks noChangeArrowheads="1"/>
            </p:cNvSpPr>
            <p:nvPr/>
          </p:nvSpPr>
          <p:spPr bwMode="auto">
            <a:xfrm rot="613854">
              <a:off x="1728" y="864"/>
              <a:ext cx="356" cy="385"/>
            </a:xfrm>
            <a:prstGeom prst="ellipse">
              <a:avLst/>
            </a:prstGeom>
            <a:noFill/>
            <a:ln w="38100">
              <a:solidFill>
                <a:schemeClr val="bg1"/>
              </a:solidFill>
              <a:round/>
              <a:headEnd/>
              <a:tailEnd/>
            </a:ln>
          </p:spPr>
          <p:txBody>
            <a:bodyPr wrap="none" anchor="ctr"/>
            <a:lstStyle/>
            <a:p>
              <a:endParaRPr lang="en-US"/>
            </a:p>
          </p:txBody>
        </p:sp>
        <p:sp>
          <p:nvSpPr>
            <p:cNvPr id="30869" name="Oval 136"/>
            <p:cNvSpPr>
              <a:spLocks noChangeArrowheads="1"/>
            </p:cNvSpPr>
            <p:nvPr/>
          </p:nvSpPr>
          <p:spPr bwMode="auto">
            <a:xfrm rot="613854">
              <a:off x="429" y="254"/>
              <a:ext cx="530" cy="385"/>
            </a:xfrm>
            <a:prstGeom prst="ellipse">
              <a:avLst/>
            </a:prstGeom>
            <a:noFill/>
            <a:ln w="38100">
              <a:solidFill>
                <a:schemeClr val="bg1"/>
              </a:solidFill>
              <a:round/>
              <a:headEnd/>
              <a:tailEnd/>
            </a:ln>
          </p:spPr>
          <p:txBody>
            <a:bodyPr wrap="none" anchor="ctr"/>
            <a:lstStyle/>
            <a:p>
              <a:endParaRPr lang="en-US"/>
            </a:p>
          </p:txBody>
        </p:sp>
        <p:sp>
          <p:nvSpPr>
            <p:cNvPr id="30870" name="Oval 154"/>
            <p:cNvSpPr>
              <a:spLocks noChangeArrowheads="1"/>
            </p:cNvSpPr>
            <p:nvPr/>
          </p:nvSpPr>
          <p:spPr bwMode="auto">
            <a:xfrm rot="613854">
              <a:off x="959" y="314"/>
              <a:ext cx="154" cy="97"/>
            </a:xfrm>
            <a:prstGeom prst="ellipse">
              <a:avLst/>
            </a:prstGeom>
            <a:noFill/>
            <a:ln w="38100">
              <a:solidFill>
                <a:schemeClr val="bg1"/>
              </a:solidFill>
              <a:round/>
              <a:headEnd/>
              <a:tailEnd/>
            </a:ln>
          </p:spPr>
          <p:txBody>
            <a:bodyPr wrap="none" anchor="ctr"/>
            <a:lstStyle/>
            <a:p>
              <a:endParaRPr lang="en-US"/>
            </a:p>
          </p:txBody>
        </p:sp>
        <p:sp>
          <p:nvSpPr>
            <p:cNvPr id="30871" name="Oval 155"/>
            <p:cNvSpPr>
              <a:spLocks noChangeArrowheads="1"/>
            </p:cNvSpPr>
            <p:nvPr/>
          </p:nvSpPr>
          <p:spPr bwMode="auto">
            <a:xfrm rot="613854">
              <a:off x="391" y="1079"/>
              <a:ext cx="154" cy="97"/>
            </a:xfrm>
            <a:prstGeom prst="ellipse">
              <a:avLst/>
            </a:prstGeom>
            <a:noFill/>
            <a:ln w="38100">
              <a:solidFill>
                <a:schemeClr val="bg1"/>
              </a:solidFill>
              <a:round/>
              <a:headEnd/>
              <a:tailEnd/>
            </a:ln>
          </p:spPr>
          <p:txBody>
            <a:bodyPr wrap="none" anchor="ctr"/>
            <a:lstStyle/>
            <a:p>
              <a:endParaRPr lang="en-US"/>
            </a:p>
          </p:txBody>
        </p:sp>
        <p:sp>
          <p:nvSpPr>
            <p:cNvPr id="30872" name="Oval 158"/>
            <p:cNvSpPr>
              <a:spLocks noChangeArrowheads="1"/>
            </p:cNvSpPr>
            <p:nvPr/>
          </p:nvSpPr>
          <p:spPr bwMode="auto">
            <a:xfrm rot="613854">
              <a:off x="624" y="2112"/>
              <a:ext cx="154" cy="97"/>
            </a:xfrm>
            <a:prstGeom prst="ellipse">
              <a:avLst/>
            </a:prstGeom>
            <a:noFill/>
            <a:ln w="38100">
              <a:solidFill>
                <a:schemeClr val="bg1"/>
              </a:solidFill>
              <a:round/>
              <a:headEnd/>
              <a:tailEnd/>
            </a:ln>
          </p:spPr>
          <p:txBody>
            <a:bodyPr wrap="none" anchor="ctr"/>
            <a:lstStyle/>
            <a:p>
              <a:endParaRPr lang="en-US"/>
            </a:p>
          </p:txBody>
        </p:sp>
        <p:sp>
          <p:nvSpPr>
            <p:cNvPr id="30873" name="Oval 161"/>
            <p:cNvSpPr>
              <a:spLocks noChangeArrowheads="1"/>
            </p:cNvSpPr>
            <p:nvPr/>
          </p:nvSpPr>
          <p:spPr bwMode="auto">
            <a:xfrm rot="613854">
              <a:off x="263" y="1304"/>
              <a:ext cx="480" cy="330"/>
            </a:xfrm>
            <a:prstGeom prst="ellipse">
              <a:avLst/>
            </a:prstGeom>
            <a:noFill/>
            <a:ln w="38100">
              <a:solidFill>
                <a:schemeClr val="bg1"/>
              </a:solidFill>
              <a:round/>
              <a:headEnd/>
              <a:tailEnd/>
            </a:ln>
          </p:spPr>
          <p:txBody>
            <a:bodyPr wrap="none" anchor="ctr"/>
            <a:lstStyle/>
            <a:p>
              <a:endParaRPr lang="en-US"/>
            </a:p>
          </p:txBody>
        </p:sp>
      </p:grpSp>
      <p:grpSp>
        <p:nvGrpSpPr>
          <p:cNvPr id="4" name="Group 166"/>
          <p:cNvGrpSpPr>
            <a:grpSpLocks/>
          </p:cNvGrpSpPr>
          <p:nvPr/>
        </p:nvGrpSpPr>
        <p:grpSpPr bwMode="auto">
          <a:xfrm>
            <a:off x="742950" y="1660525"/>
            <a:ext cx="7523163" cy="2889250"/>
            <a:chOff x="468" y="340"/>
            <a:chExt cx="4739" cy="1820"/>
          </a:xfrm>
        </p:grpSpPr>
        <p:sp>
          <p:nvSpPr>
            <p:cNvPr id="30835" name="Line 138"/>
            <p:cNvSpPr>
              <a:spLocks noChangeShapeType="1"/>
            </p:cNvSpPr>
            <p:nvPr/>
          </p:nvSpPr>
          <p:spPr bwMode="auto">
            <a:xfrm flipV="1">
              <a:off x="2448" y="1677"/>
              <a:ext cx="2063" cy="387"/>
            </a:xfrm>
            <a:prstGeom prst="line">
              <a:avLst/>
            </a:prstGeom>
            <a:noFill/>
            <a:ln w="38100">
              <a:solidFill>
                <a:srgbClr val="800080"/>
              </a:solidFill>
              <a:round/>
              <a:headEnd/>
              <a:tailEnd type="triangle" w="med" len="med"/>
            </a:ln>
          </p:spPr>
          <p:txBody>
            <a:bodyPr/>
            <a:lstStyle/>
            <a:p>
              <a:endParaRPr lang="en-US"/>
            </a:p>
          </p:txBody>
        </p:sp>
        <p:sp>
          <p:nvSpPr>
            <p:cNvPr id="30836" name="Line 139"/>
            <p:cNvSpPr>
              <a:spLocks noChangeShapeType="1"/>
            </p:cNvSpPr>
            <p:nvPr/>
          </p:nvSpPr>
          <p:spPr bwMode="auto">
            <a:xfrm flipV="1">
              <a:off x="2112" y="1379"/>
              <a:ext cx="2041" cy="349"/>
            </a:xfrm>
            <a:prstGeom prst="line">
              <a:avLst/>
            </a:prstGeom>
            <a:noFill/>
            <a:ln w="38100">
              <a:solidFill>
                <a:srgbClr val="800080"/>
              </a:solidFill>
              <a:round/>
              <a:headEnd/>
              <a:tailEnd type="triangle" w="med" len="med"/>
            </a:ln>
          </p:spPr>
          <p:txBody>
            <a:bodyPr/>
            <a:lstStyle/>
            <a:p>
              <a:endParaRPr lang="en-US"/>
            </a:p>
          </p:txBody>
        </p:sp>
        <p:sp>
          <p:nvSpPr>
            <p:cNvPr id="30837" name="Line 140"/>
            <p:cNvSpPr>
              <a:spLocks noChangeShapeType="1"/>
            </p:cNvSpPr>
            <p:nvPr/>
          </p:nvSpPr>
          <p:spPr bwMode="auto">
            <a:xfrm flipV="1">
              <a:off x="2592" y="1192"/>
              <a:ext cx="1025" cy="8"/>
            </a:xfrm>
            <a:prstGeom prst="line">
              <a:avLst/>
            </a:prstGeom>
            <a:noFill/>
            <a:ln w="38100">
              <a:solidFill>
                <a:srgbClr val="800080"/>
              </a:solidFill>
              <a:round/>
              <a:headEnd/>
              <a:tailEnd type="triangle" w="med" len="med"/>
            </a:ln>
          </p:spPr>
          <p:txBody>
            <a:bodyPr/>
            <a:lstStyle/>
            <a:p>
              <a:endParaRPr lang="en-US"/>
            </a:p>
          </p:txBody>
        </p:sp>
        <p:sp>
          <p:nvSpPr>
            <p:cNvPr id="30838" name="Line 141"/>
            <p:cNvSpPr>
              <a:spLocks noChangeShapeType="1"/>
            </p:cNvSpPr>
            <p:nvPr/>
          </p:nvSpPr>
          <p:spPr bwMode="auto">
            <a:xfrm flipV="1">
              <a:off x="2448" y="796"/>
              <a:ext cx="1200" cy="20"/>
            </a:xfrm>
            <a:prstGeom prst="line">
              <a:avLst/>
            </a:prstGeom>
            <a:noFill/>
            <a:ln w="38100">
              <a:solidFill>
                <a:srgbClr val="800080"/>
              </a:solidFill>
              <a:round/>
              <a:headEnd/>
              <a:tailEnd type="triangle" w="med" len="med"/>
            </a:ln>
          </p:spPr>
          <p:txBody>
            <a:bodyPr/>
            <a:lstStyle/>
            <a:p>
              <a:endParaRPr lang="en-US"/>
            </a:p>
          </p:txBody>
        </p:sp>
        <p:sp>
          <p:nvSpPr>
            <p:cNvPr id="30839" name="Line 142"/>
            <p:cNvSpPr>
              <a:spLocks noChangeShapeType="1"/>
            </p:cNvSpPr>
            <p:nvPr/>
          </p:nvSpPr>
          <p:spPr bwMode="auto">
            <a:xfrm>
              <a:off x="2544" y="516"/>
              <a:ext cx="1488" cy="540"/>
            </a:xfrm>
            <a:prstGeom prst="line">
              <a:avLst/>
            </a:prstGeom>
            <a:noFill/>
            <a:ln w="38100">
              <a:solidFill>
                <a:srgbClr val="800080"/>
              </a:solidFill>
              <a:round/>
              <a:headEnd/>
              <a:tailEnd type="triangle" w="med" len="med"/>
            </a:ln>
          </p:spPr>
          <p:txBody>
            <a:bodyPr/>
            <a:lstStyle/>
            <a:p>
              <a:endParaRPr lang="en-US"/>
            </a:p>
          </p:txBody>
        </p:sp>
        <p:sp>
          <p:nvSpPr>
            <p:cNvPr id="30840" name="Line 143"/>
            <p:cNvSpPr>
              <a:spLocks noChangeShapeType="1"/>
            </p:cNvSpPr>
            <p:nvPr/>
          </p:nvSpPr>
          <p:spPr bwMode="auto">
            <a:xfrm>
              <a:off x="2160" y="480"/>
              <a:ext cx="2448" cy="576"/>
            </a:xfrm>
            <a:prstGeom prst="line">
              <a:avLst/>
            </a:prstGeom>
            <a:noFill/>
            <a:ln w="38100">
              <a:solidFill>
                <a:srgbClr val="800080"/>
              </a:solidFill>
              <a:round/>
              <a:headEnd/>
              <a:tailEnd type="triangle" w="med" len="med"/>
            </a:ln>
          </p:spPr>
          <p:txBody>
            <a:bodyPr/>
            <a:lstStyle/>
            <a:p>
              <a:endParaRPr lang="en-US"/>
            </a:p>
          </p:txBody>
        </p:sp>
        <p:sp>
          <p:nvSpPr>
            <p:cNvPr id="30841" name="Line 144"/>
            <p:cNvSpPr>
              <a:spLocks noChangeShapeType="1"/>
            </p:cNvSpPr>
            <p:nvPr/>
          </p:nvSpPr>
          <p:spPr bwMode="auto">
            <a:xfrm flipV="1">
              <a:off x="1920" y="927"/>
              <a:ext cx="3056" cy="129"/>
            </a:xfrm>
            <a:prstGeom prst="line">
              <a:avLst/>
            </a:prstGeom>
            <a:noFill/>
            <a:ln w="38100">
              <a:solidFill>
                <a:srgbClr val="800080"/>
              </a:solidFill>
              <a:round/>
              <a:headEnd/>
              <a:tailEnd type="triangle" w="med" len="med"/>
            </a:ln>
          </p:spPr>
          <p:txBody>
            <a:bodyPr/>
            <a:lstStyle/>
            <a:p>
              <a:endParaRPr lang="en-US"/>
            </a:p>
          </p:txBody>
        </p:sp>
        <p:sp>
          <p:nvSpPr>
            <p:cNvPr id="30842" name="Line 145"/>
            <p:cNvSpPr>
              <a:spLocks noChangeShapeType="1"/>
            </p:cNvSpPr>
            <p:nvPr/>
          </p:nvSpPr>
          <p:spPr bwMode="auto">
            <a:xfrm flipV="1">
              <a:off x="1505" y="1056"/>
              <a:ext cx="3343" cy="35"/>
            </a:xfrm>
            <a:prstGeom prst="line">
              <a:avLst/>
            </a:prstGeom>
            <a:noFill/>
            <a:ln w="38100">
              <a:solidFill>
                <a:srgbClr val="800080"/>
              </a:solidFill>
              <a:round/>
              <a:headEnd/>
              <a:tailEnd type="triangle" w="med" len="med"/>
            </a:ln>
          </p:spPr>
          <p:txBody>
            <a:bodyPr/>
            <a:lstStyle/>
            <a:p>
              <a:endParaRPr lang="en-US"/>
            </a:p>
          </p:txBody>
        </p:sp>
        <p:sp>
          <p:nvSpPr>
            <p:cNvPr id="30843" name="Line 146"/>
            <p:cNvSpPr>
              <a:spLocks noChangeShapeType="1"/>
            </p:cNvSpPr>
            <p:nvPr/>
          </p:nvSpPr>
          <p:spPr bwMode="auto">
            <a:xfrm flipV="1">
              <a:off x="1498" y="1046"/>
              <a:ext cx="3329" cy="68"/>
            </a:xfrm>
            <a:prstGeom prst="line">
              <a:avLst/>
            </a:prstGeom>
            <a:noFill/>
            <a:ln w="38100">
              <a:solidFill>
                <a:srgbClr val="800080"/>
              </a:solidFill>
              <a:round/>
              <a:headEnd/>
              <a:tailEnd type="triangle" w="med" len="med"/>
            </a:ln>
          </p:spPr>
          <p:txBody>
            <a:bodyPr/>
            <a:lstStyle/>
            <a:p>
              <a:endParaRPr lang="en-US"/>
            </a:p>
          </p:txBody>
        </p:sp>
        <p:sp>
          <p:nvSpPr>
            <p:cNvPr id="30844" name="Line 147"/>
            <p:cNvSpPr>
              <a:spLocks noChangeShapeType="1"/>
            </p:cNvSpPr>
            <p:nvPr/>
          </p:nvSpPr>
          <p:spPr bwMode="auto">
            <a:xfrm flipV="1">
              <a:off x="1392" y="1051"/>
              <a:ext cx="3602" cy="917"/>
            </a:xfrm>
            <a:prstGeom prst="line">
              <a:avLst/>
            </a:prstGeom>
            <a:noFill/>
            <a:ln w="38100">
              <a:solidFill>
                <a:srgbClr val="800080"/>
              </a:solidFill>
              <a:round/>
              <a:headEnd/>
              <a:tailEnd type="triangle" w="med" len="med"/>
            </a:ln>
          </p:spPr>
          <p:txBody>
            <a:bodyPr/>
            <a:lstStyle/>
            <a:p>
              <a:endParaRPr lang="en-US"/>
            </a:p>
          </p:txBody>
        </p:sp>
        <p:sp>
          <p:nvSpPr>
            <p:cNvPr id="30845" name="Line 148"/>
            <p:cNvSpPr>
              <a:spLocks noChangeShapeType="1"/>
            </p:cNvSpPr>
            <p:nvPr/>
          </p:nvSpPr>
          <p:spPr bwMode="auto">
            <a:xfrm flipV="1">
              <a:off x="1347" y="963"/>
              <a:ext cx="3860" cy="742"/>
            </a:xfrm>
            <a:prstGeom prst="line">
              <a:avLst/>
            </a:prstGeom>
            <a:noFill/>
            <a:ln w="38100">
              <a:solidFill>
                <a:srgbClr val="800080"/>
              </a:solidFill>
              <a:round/>
              <a:headEnd/>
              <a:tailEnd type="triangle" w="med" len="med"/>
            </a:ln>
          </p:spPr>
          <p:txBody>
            <a:bodyPr/>
            <a:lstStyle/>
            <a:p>
              <a:endParaRPr lang="en-US"/>
            </a:p>
          </p:txBody>
        </p:sp>
        <p:sp>
          <p:nvSpPr>
            <p:cNvPr id="30846" name="Line 149"/>
            <p:cNvSpPr>
              <a:spLocks noChangeShapeType="1"/>
            </p:cNvSpPr>
            <p:nvPr/>
          </p:nvSpPr>
          <p:spPr bwMode="auto">
            <a:xfrm flipV="1">
              <a:off x="1056" y="1152"/>
              <a:ext cx="2685" cy="288"/>
            </a:xfrm>
            <a:prstGeom prst="line">
              <a:avLst/>
            </a:prstGeom>
            <a:noFill/>
            <a:ln w="38100">
              <a:solidFill>
                <a:srgbClr val="800080"/>
              </a:solidFill>
              <a:round/>
              <a:headEnd/>
              <a:tailEnd type="triangle" w="med" len="med"/>
            </a:ln>
          </p:spPr>
          <p:txBody>
            <a:bodyPr/>
            <a:lstStyle/>
            <a:p>
              <a:endParaRPr lang="en-US"/>
            </a:p>
          </p:txBody>
        </p:sp>
        <p:sp>
          <p:nvSpPr>
            <p:cNvPr id="30847" name="Line 150"/>
            <p:cNvSpPr>
              <a:spLocks noChangeShapeType="1"/>
            </p:cNvSpPr>
            <p:nvPr/>
          </p:nvSpPr>
          <p:spPr bwMode="auto">
            <a:xfrm flipV="1">
              <a:off x="468" y="1220"/>
              <a:ext cx="3663" cy="629"/>
            </a:xfrm>
            <a:prstGeom prst="line">
              <a:avLst/>
            </a:prstGeom>
            <a:noFill/>
            <a:ln w="38100">
              <a:solidFill>
                <a:srgbClr val="800080"/>
              </a:solidFill>
              <a:round/>
              <a:headEnd/>
              <a:tailEnd type="triangle" w="med" len="med"/>
            </a:ln>
          </p:spPr>
          <p:txBody>
            <a:bodyPr/>
            <a:lstStyle/>
            <a:p>
              <a:endParaRPr lang="en-US"/>
            </a:p>
          </p:txBody>
        </p:sp>
        <p:sp>
          <p:nvSpPr>
            <p:cNvPr id="30848" name="Line 152"/>
            <p:cNvSpPr>
              <a:spLocks noChangeShapeType="1"/>
            </p:cNvSpPr>
            <p:nvPr/>
          </p:nvSpPr>
          <p:spPr bwMode="auto">
            <a:xfrm>
              <a:off x="680" y="455"/>
              <a:ext cx="3208" cy="536"/>
            </a:xfrm>
            <a:prstGeom prst="line">
              <a:avLst/>
            </a:prstGeom>
            <a:noFill/>
            <a:ln w="38100">
              <a:solidFill>
                <a:srgbClr val="800080"/>
              </a:solidFill>
              <a:round/>
              <a:headEnd/>
              <a:tailEnd type="triangle" w="med" len="med"/>
            </a:ln>
          </p:spPr>
          <p:txBody>
            <a:bodyPr/>
            <a:lstStyle/>
            <a:p>
              <a:endParaRPr lang="en-US"/>
            </a:p>
          </p:txBody>
        </p:sp>
        <p:sp>
          <p:nvSpPr>
            <p:cNvPr id="30849" name="Line 156"/>
            <p:cNvSpPr>
              <a:spLocks noChangeShapeType="1"/>
            </p:cNvSpPr>
            <p:nvPr/>
          </p:nvSpPr>
          <p:spPr bwMode="auto">
            <a:xfrm>
              <a:off x="470" y="1128"/>
              <a:ext cx="3658" cy="312"/>
            </a:xfrm>
            <a:prstGeom prst="line">
              <a:avLst/>
            </a:prstGeom>
            <a:noFill/>
            <a:ln w="38100">
              <a:solidFill>
                <a:srgbClr val="800080"/>
              </a:solidFill>
              <a:round/>
              <a:headEnd/>
              <a:tailEnd type="triangle" w="med" len="med"/>
            </a:ln>
          </p:spPr>
          <p:txBody>
            <a:bodyPr/>
            <a:lstStyle/>
            <a:p>
              <a:endParaRPr lang="en-US"/>
            </a:p>
          </p:txBody>
        </p:sp>
        <p:sp>
          <p:nvSpPr>
            <p:cNvPr id="30850" name="Line 157"/>
            <p:cNvSpPr>
              <a:spLocks noChangeShapeType="1"/>
            </p:cNvSpPr>
            <p:nvPr/>
          </p:nvSpPr>
          <p:spPr bwMode="auto">
            <a:xfrm>
              <a:off x="1006" y="340"/>
              <a:ext cx="3195" cy="1060"/>
            </a:xfrm>
            <a:prstGeom prst="line">
              <a:avLst/>
            </a:prstGeom>
            <a:noFill/>
            <a:ln w="38100">
              <a:solidFill>
                <a:srgbClr val="800080"/>
              </a:solidFill>
              <a:round/>
              <a:headEnd/>
              <a:tailEnd type="triangle" w="med" len="med"/>
            </a:ln>
          </p:spPr>
          <p:txBody>
            <a:bodyPr/>
            <a:lstStyle/>
            <a:p>
              <a:endParaRPr lang="en-US"/>
            </a:p>
          </p:txBody>
        </p:sp>
        <p:sp>
          <p:nvSpPr>
            <p:cNvPr id="30851" name="Line 151"/>
            <p:cNvSpPr>
              <a:spLocks noChangeShapeType="1"/>
            </p:cNvSpPr>
            <p:nvPr/>
          </p:nvSpPr>
          <p:spPr bwMode="auto">
            <a:xfrm>
              <a:off x="520" y="818"/>
              <a:ext cx="3608" cy="622"/>
            </a:xfrm>
            <a:prstGeom prst="line">
              <a:avLst/>
            </a:prstGeom>
            <a:noFill/>
            <a:ln w="38100">
              <a:solidFill>
                <a:srgbClr val="800080"/>
              </a:solidFill>
              <a:round/>
              <a:headEnd/>
              <a:tailEnd type="triangle" w="med" len="med"/>
            </a:ln>
          </p:spPr>
          <p:txBody>
            <a:bodyPr/>
            <a:lstStyle/>
            <a:p>
              <a:endParaRPr lang="en-US"/>
            </a:p>
          </p:txBody>
        </p:sp>
        <p:sp>
          <p:nvSpPr>
            <p:cNvPr id="30852" name="Line 162"/>
            <p:cNvSpPr>
              <a:spLocks noChangeShapeType="1"/>
            </p:cNvSpPr>
            <p:nvPr/>
          </p:nvSpPr>
          <p:spPr bwMode="auto">
            <a:xfrm flipV="1">
              <a:off x="697" y="1319"/>
              <a:ext cx="3221" cy="841"/>
            </a:xfrm>
            <a:prstGeom prst="line">
              <a:avLst/>
            </a:prstGeom>
            <a:noFill/>
            <a:ln w="38100">
              <a:solidFill>
                <a:srgbClr val="800080"/>
              </a:solidFill>
              <a:round/>
              <a:headEnd/>
              <a:tailEnd type="triangle" w="med" len="med"/>
            </a:ln>
          </p:spPr>
          <p:txBody>
            <a:bodyPr/>
            <a:lstStyle/>
            <a:p>
              <a:endParaRPr lang="en-US"/>
            </a:p>
          </p:txBody>
        </p:sp>
        <p:sp>
          <p:nvSpPr>
            <p:cNvPr id="30853" name="Line 163"/>
            <p:cNvSpPr>
              <a:spLocks noChangeShapeType="1"/>
            </p:cNvSpPr>
            <p:nvPr/>
          </p:nvSpPr>
          <p:spPr bwMode="auto">
            <a:xfrm flipV="1">
              <a:off x="485" y="1185"/>
              <a:ext cx="3290" cy="278"/>
            </a:xfrm>
            <a:prstGeom prst="line">
              <a:avLst/>
            </a:prstGeom>
            <a:noFill/>
            <a:ln w="38100">
              <a:solidFill>
                <a:srgbClr val="800080"/>
              </a:solidFill>
              <a:round/>
              <a:headEnd/>
              <a:tailEnd type="triangle" w="med" len="med"/>
            </a:ln>
          </p:spPr>
          <p:txBody>
            <a:bodyPr/>
            <a:lstStyle/>
            <a:p>
              <a:endParaRPr lang="en-US"/>
            </a:p>
          </p:txBody>
        </p:sp>
      </p:grpSp>
      <p:grpSp>
        <p:nvGrpSpPr>
          <p:cNvPr id="30727" name="Group 270"/>
          <p:cNvGrpSpPr>
            <a:grpSpLocks/>
          </p:cNvGrpSpPr>
          <p:nvPr/>
        </p:nvGrpSpPr>
        <p:grpSpPr bwMode="auto">
          <a:xfrm>
            <a:off x="5029200" y="1577975"/>
            <a:ext cx="3733800" cy="3124200"/>
            <a:chOff x="3168" y="288"/>
            <a:chExt cx="2352" cy="1968"/>
          </a:xfrm>
        </p:grpSpPr>
        <p:sp>
          <p:nvSpPr>
            <p:cNvPr id="30733" name="Rectangle 168"/>
            <p:cNvSpPr>
              <a:spLocks noChangeArrowheads="1"/>
            </p:cNvSpPr>
            <p:nvPr/>
          </p:nvSpPr>
          <p:spPr bwMode="auto">
            <a:xfrm>
              <a:off x="3168" y="288"/>
              <a:ext cx="2352" cy="1968"/>
            </a:xfrm>
            <a:prstGeom prst="rect">
              <a:avLst/>
            </a:prstGeom>
            <a:noFill/>
            <a:ln w="9525">
              <a:solidFill>
                <a:schemeClr val="tx1"/>
              </a:solidFill>
              <a:miter lim="800000"/>
              <a:headEnd/>
              <a:tailEnd/>
            </a:ln>
          </p:spPr>
          <p:txBody>
            <a:bodyPr wrap="none" anchor="ctr"/>
            <a:lstStyle/>
            <a:p>
              <a:endParaRPr lang="en-US"/>
            </a:p>
          </p:txBody>
        </p:sp>
        <p:grpSp>
          <p:nvGrpSpPr>
            <p:cNvPr id="30734" name="Group 169"/>
            <p:cNvGrpSpPr>
              <a:grpSpLocks/>
            </p:cNvGrpSpPr>
            <p:nvPr/>
          </p:nvGrpSpPr>
          <p:grpSpPr bwMode="auto">
            <a:xfrm>
              <a:off x="3733" y="525"/>
              <a:ext cx="1691" cy="1239"/>
              <a:chOff x="3733" y="525"/>
              <a:chExt cx="1691" cy="1239"/>
            </a:xfrm>
          </p:grpSpPr>
          <p:sp>
            <p:nvSpPr>
              <p:cNvPr id="30814" name="Oval 170"/>
              <p:cNvSpPr>
                <a:spLocks noChangeArrowheads="1"/>
              </p:cNvSpPr>
              <p:nvPr/>
            </p:nvSpPr>
            <p:spPr bwMode="auto">
              <a:xfrm>
                <a:off x="3961" y="115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15" name="Oval 171"/>
              <p:cNvSpPr>
                <a:spLocks noChangeArrowheads="1"/>
              </p:cNvSpPr>
              <p:nvPr/>
            </p:nvSpPr>
            <p:spPr bwMode="auto">
              <a:xfrm>
                <a:off x="3733" y="783"/>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16" name="Oval 172"/>
              <p:cNvSpPr>
                <a:spLocks noChangeArrowheads="1"/>
              </p:cNvSpPr>
              <p:nvPr/>
            </p:nvSpPr>
            <p:spPr bwMode="auto">
              <a:xfrm>
                <a:off x="4304" y="162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17" name="Oval 173"/>
              <p:cNvSpPr>
                <a:spLocks noChangeArrowheads="1"/>
              </p:cNvSpPr>
              <p:nvPr/>
            </p:nvSpPr>
            <p:spPr bwMode="auto">
              <a:xfrm>
                <a:off x="4578"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18" name="Oval 174"/>
              <p:cNvSpPr>
                <a:spLocks noChangeArrowheads="1"/>
              </p:cNvSpPr>
              <p:nvPr/>
            </p:nvSpPr>
            <p:spPr bwMode="auto">
              <a:xfrm>
                <a:off x="4784" y="162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19" name="Oval 175"/>
              <p:cNvSpPr>
                <a:spLocks noChangeArrowheads="1"/>
              </p:cNvSpPr>
              <p:nvPr/>
            </p:nvSpPr>
            <p:spPr bwMode="auto">
              <a:xfrm>
                <a:off x="3961"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20" name="Oval 176"/>
              <p:cNvSpPr>
                <a:spLocks noChangeArrowheads="1"/>
              </p:cNvSpPr>
              <p:nvPr/>
            </p:nvSpPr>
            <p:spPr bwMode="auto">
              <a:xfrm>
                <a:off x="3961" y="134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21" name="Oval 177"/>
              <p:cNvSpPr>
                <a:spLocks noChangeArrowheads="1"/>
              </p:cNvSpPr>
              <p:nvPr/>
            </p:nvSpPr>
            <p:spPr bwMode="auto">
              <a:xfrm>
                <a:off x="4167" y="108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22" name="Oval 178"/>
              <p:cNvSpPr>
                <a:spLocks noChangeArrowheads="1"/>
              </p:cNvSpPr>
              <p:nvPr/>
            </p:nvSpPr>
            <p:spPr bwMode="auto">
              <a:xfrm>
                <a:off x="4075" y="101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23" name="Oval 179"/>
              <p:cNvSpPr>
                <a:spLocks noChangeArrowheads="1"/>
              </p:cNvSpPr>
              <p:nvPr/>
            </p:nvSpPr>
            <p:spPr bwMode="auto">
              <a:xfrm>
                <a:off x="4555" y="148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24" name="Oval 180"/>
              <p:cNvSpPr>
                <a:spLocks noChangeArrowheads="1"/>
              </p:cNvSpPr>
              <p:nvPr/>
            </p:nvSpPr>
            <p:spPr bwMode="auto">
              <a:xfrm>
                <a:off x="4624" y="525"/>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25" name="Oval 181"/>
              <p:cNvSpPr>
                <a:spLocks noChangeArrowheads="1"/>
              </p:cNvSpPr>
              <p:nvPr/>
            </p:nvSpPr>
            <p:spPr bwMode="auto">
              <a:xfrm>
                <a:off x="4418" y="108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26" name="Oval 182"/>
              <p:cNvSpPr>
                <a:spLocks noChangeArrowheads="1"/>
              </p:cNvSpPr>
              <p:nvPr/>
            </p:nvSpPr>
            <p:spPr bwMode="auto">
              <a:xfrm>
                <a:off x="3961" y="101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27" name="Oval 183"/>
              <p:cNvSpPr>
                <a:spLocks noChangeArrowheads="1"/>
              </p:cNvSpPr>
              <p:nvPr/>
            </p:nvSpPr>
            <p:spPr bwMode="auto">
              <a:xfrm>
                <a:off x="4464" y="164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28" name="Oval 184"/>
              <p:cNvSpPr>
                <a:spLocks noChangeArrowheads="1"/>
              </p:cNvSpPr>
              <p:nvPr/>
            </p:nvSpPr>
            <p:spPr bwMode="auto">
              <a:xfrm>
                <a:off x="4853" y="1577"/>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29" name="Oval 185"/>
              <p:cNvSpPr>
                <a:spLocks noChangeArrowheads="1"/>
              </p:cNvSpPr>
              <p:nvPr/>
            </p:nvSpPr>
            <p:spPr bwMode="auto">
              <a:xfrm>
                <a:off x="4190" y="64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30" name="Oval 186"/>
              <p:cNvSpPr>
                <a:spLocks noChangeArrowheads="1"/>
              </p:cNvSpPr>
              <p:nvPr/>
            </p:nvSpPr>
            <p:spPr bwMode="auto">
              <a:xfrm>
                <a:off x="4258"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31" name="Oval 187"/>
              <p:cNvSpPr>
                <a:spLocks noChangeArrowheads="1"/>
              </p:cNvSpPr>
              <p:nvPr/>
            </p:nvSpPr>
            <p:spPr bwMode="auto">
              <a:xfrm>
                <a:off x="3778" y="57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32" name="Oval 188"/>
              <p:cNvSpPr>
                <a:spLocks noChangeArrowheads="1"/>
              </p:cNvSpPr>
              <p:nvPr/>
            </p:nvSpPr>
            <p:spPr bwMode="auto">
              <a:xfrm>
                <a:off x="4464" y="132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33" name="Oval 189"/>
              <p:cNvSpPr>
                <a:spLocks noChangeArrowheads="1"/>
              </p:cNvSpPr>
              <p:nvPr/>
            </p:nvSpPr>
            <p:spPr bwMode="auto">
              <a:xfrm>
                <a:off x="4350" y="169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34" name="Oval 190"/>
              <p:cNvSpPr>
                <a:spLocks noChangeArrowheads="1"/>
              </p:cNvSpPr>
              <p:nvPr/>
            </p:nvSpPr>
            <p:spPr bwMode="auto">
              <a:xfrm>
                <a:off x="5401" y="1040"/>
                <a:ext cx="23" cy="23"/>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0735" name="Group 191"/>
            <p:cNvGrpSpPr>
              <a:grpSpLocks/>
            </p:cNvGrpSpPr>
            <p:nvPr/>
          </p:nvGrpSpPr>
          <p:grpSpPr bwMode="auto">
            <a:xfrm>
              <a:off x="3504" y="432"/>
              <a:ext cx="1897" cy="1779"/>
              <a:chOff x="3504" y="432"/>
              <a:chExt cx="1897" cy="1779"/>
            </a:xfrm>
          </p:grpSpPr>
          <p:grpSp>
            <p:nvGrpSpPr>
              <p:cNvPr id="30736" name="Group 192"/>
              <p:cNvGrpSpPr>
                <a:grpSpLocks/>
              </p:cNvGrpSpPr>
              <p:nvPr/>
            </p:nvGrpSpPr>
            <p:grpSpPr bwMode="auto">
              <a:xfrm>
                <a:off x="3710" y="479"/>
                <a:ext cx="1668" cy="1425"/>
                <a:chOff x="3710" y="479"/>
                <a:chExt cx="1668" cy="1425"/>
              </a:xfrm>
            </p:grpSpPr>
            <p:sp>
              <p:nvSpPr>
                <p:cNvPr id="30794" name="Oval 193"/>
                <p:cNvSpPr>
                  <a:spLocks noChangeArrowheads="1"/>
                </p:cNvSpPr>
                <p:nvPr/>
              </p:nvSpPr>
              <p:spPr bwMode="auto">
                <a:xfrm>
                  <a:off x="3755" y="129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95" name="Oval 194"/>
                <p:cNvSpPr>
                  <a:spLocks noChangeArrowheads="1"/>
                </p:cNvSpPr>
                <p:nvPr/>
              </p:nvSpPr>
              <p:spPr bwMode="auto">
                <a:xfrm>
                  <a:off x="4327" y="188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96" name="Oval 195"/>
                <p:cNvSpPr>
                  <a:spLocks noChangeArrowheads="1"/>
                </p:cNvSpPr>
                <p:nvPr/>
              </p:nvSpPr>
              <p:spPr bwMode="auto">
                <a:xfrm>
                  <a:off x="4281"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97" name="Oval 196"/>
                <p:cNvSpPr>
                  <a:spLocks noChangeArrowheads="1"/>
                </p:cNvSpPr>
                <p:nvPr/>
              </p:nvSpPr>
              <p:spPr bwMode="auto">
                <a:xfrm>
                  <a:off x="4213" y="1694"/>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98" name="Oval 197"/>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99" name="Oval 198"/>
                <p:cNvSpPr>
                  <a:spLocks noChangeArrowheads="1"/>
                </p:cNvSpPr>
                <p:nvPr/>
              </p:nvSpPr>
              <p:spPr bwMode="auto">
                <a:xfrm>
                  <a:off x="4921"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00" name="Oval 199"/>
                <p:cNvSpPr>
                  <a:spLocks noChangeArrowheads="1"/>
                </p:cNvSpPr>
                <p:nvPr/>
              </p:nvSpPr>
              <p:spPr bwMode="auto">
                <a:xfrm>
                  <a:off x="3710" y="71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01" name="Oval 200"/>
                <p:cNvSpPr>
                  <a:spLocks noChangeArrowheads="1"/>
                </p:cNvSpPr>
                <p:nvPr/>
              </p:nvSpPr>
              <p:spPr bwMode="auto">
                <a:xfrm>
                  <a:off x="4693" y="111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02" name="Oval 201"/>
                <p:cNvSpPr>
                  <a:spLocks noChangeArrowheads="1"/>
                </p:cNvSpPr>
                <p:nvPr/>
              </p:nvSpPr>
              <p:spPr bwMode="auto">
                <a:xfrm>
                  <a:off x="3801" y="82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03" name="Oval 202"/>
                <p:cNvSpPr>
                  <a:spLocks noChangeArrowheads="1"/>
                </p:cNvSpPr>
                <p:nvPr/>
              </p:nvSpPr>
              <p:spPr bwMode="auto">
                <a:xfrm>
                  <a:off x="4761" y="619"/>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04" name="Oval 203"/>
                <p:cNvSpPr>
                  <a:spLocks noChangeArrowheads="1"/>
                </p:cNvSpPr>
                <p:nvPr/>
              </p:nvSpPr>
              <p:spPr bwMode="auto">
                <a:xfrm>
                  <a:off x="4464" y="1460"/>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05" name="Oval 204"/>
                <p:cNvSpPr>
                  <a:spLocks noChangeArrowheads="1"/>
                </p:cNvSpPr>
                <p:nvPr/>
              </p:nvSpPr>
              <p:spPr bwMode="auto">
                <a:xfrm>
                  <a:off x="4875"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06" name="Oval 205"/>
                <p:cNvSpPr>
                  <a:spLocks noChangeArrowheads="1"/>
                </p:cNvSpPr>
                <p:nvPr/>
              </p:nvSpPr>
              <p:spPr bwMode="auto">
                <a:xfrm>
                  <a:off x="4830"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07" name="Oval 206"/>
                <p:cNvSpPr>
                  <a:spLocks noChangeArrowheads="1"/>
                </p:cNvSpPr>
                <p:nvPr/>
              </p:nvSpPr>
              <p:spPr bwMode="auto">
                <a:xfrm>
                  <a:off x="4213" y="923"/>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08" name="Oval 207"/>
                <p:cNvSpPr>
                  <a:spLocks noChangeArrowheads="1"/>
                </p:cNvSpPr>
                <p:nvPr/>
              </p:nvSpPr>
              <p:spPr bwMode="auto">
                <a:xfrm>
                  <a:off x="4304" y="96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809" name="Oval 208"/>
                <p:cNvSpPr>
                  <a:spLocks noChangeArrowheads="1"/>
                </p:cNvSpPr>
                <p:nvPr/>
              </p:nvSpPr>
              <p:spPr bwMode="auto">
                <a:xfrm>
                  <a:off x="4761" y="73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10" name="Oval 209"/>
                <p:cNvSpPr>
                  <a:spLocks noChangeArrowheads="1"/>
                </p:cNvSpPr>
                <p:nvPr/>
              </p:nvSpPr>
              <p:spPr bwMode="auto">
                <a:xfrm>
                  <a:off x="4715" y="502"/>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11" name="Oval 210"/>
                <p:cNvSpPr>
                  <a:spLocks noChangeArrowheads="1"/>
                </p:cNvSpPr>
                <p:nvPr/>
              </p:nvSpPr>
              <p:spPr bwMode="auto">
                <a:xfrm>
                  <a:off x="4533" y="479"/>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12" name="Oval 211"/>
                <p:cNvSpPr>
                  <a:spLocks noChangeArrowheads="1"/>
                </p:cNvSpPr>
                <p:nvPr/>
              </p:nvSpPr>
              <p:spPr bwMode="auto">
                <a:xfrm>
                  <a:off x="5355" y="113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813" name="Oval 212"/>
                <p:cNvSpPr>
                  <a:spLocks noChangeArrowheads="1"/>
                </p:cNvSpPr>
                <p:nvPr/>
              </p:nvSpPr>
              <p:spPr bwMode="auto">
                <a:xfrm>
                  <a:off x="5035" y="969"/>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0737" name="Group 213"/>
              <p:cNvGrpSpPr>
                <a:grpSpLocks/>
              </p:cNvGrpSpPr>
              <p:nvPr/>
            </p:nvGrpSpPr>
            <p:grpSpPr bwMode="auto">
              <a:xfrm>
                <a:off x="3504" y="432"/>
                <a:ext cx="1897" cy="1779"/>
                <a:chOff x="3504" y="432"/>
                <a:chExt cx="1897" cy="1779"/>
              </a:xfrm>
            </p:grpSpPr>
            <p:grpSp>
              <p:nvGrpSpPr>
                <p:cNvPr id="30738" name="Group 214"/>
                <p:cNvGrpSpPr>
                  <a:grpSpLocks/>
                </p:cNvGrpSpPr>
                <p:nvPr/>
              </p:nvGrpSpPr>
              <p:grpSpPr bwMode="auto">
                <a:xfrm>
                  <a:off x="4075" y="432"/>
                  <a:ext cx="1075" cy="1355"/>
                  <a:chOff x="4075" y="432"/>
                  <a:chExt cx="1075" cy="1355"/>
                </a:xfrm>
              </p:grpSpPr>
              <p:sp>
                <p:nvSpPr>
                  <p:cNvPr id="30785" name="Oval 215"/>
                  <p:cNvSpPr>
                    <a:spLocks noChangeArrowheads="1"/>
                  </p:cNvSpPr>
                  <p:nvPr/>
                </p:nvSpPr>
                <p:spPr bwMode="auto">
                  <a:xfrm>
                    <a:off x="4761" y="176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86" name="Oval 216"/>
                  <p:cNvSpPr>
                    <a:spLocks noChangeArrowheads="1"/>
                  </p:cNvSpPr>
                  <p:nvPr/>
                </p:nvSpPr>
                <p:spPr bwMode="auto">
                  <a:xfrm>
                    <a:off x="4533" y="1437"/>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87" name="Oval 217"/>
                  <p:cNvSpPr>
                    <a:spLocks noChangeArrowheads="1"/>
                  </p:cNvSpPr>
                  <p:nvPr/>
                </p:nvSpPr>
                <p:spPr bwMode="auto">
                  <a:xfrm>
                    <a:off x="4693" y="80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88" name="Oval 218"/>
                  <p:cNvSpPr>
                    <a:spLocks noChangeArrowheads="1"/>
                  </p:cNvSpPr>
                  <p:nvPr/>
                </p:nvSpPr>
                <p:spPr bwMode="auto">
                  <a:xfrm>
                    <a:off x="4555" y="689"/>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89" name="Oval 219"/>
                  <p:cNvSpPr>
                    <a:spLocks noChangeArrowheads="1"/>
                  </p:cNvSpPr>
                  <p:nvPr/>
                </p:nvSpPr>
                <p:spPr bwMode="auto">
                  <a:xfrm>
                    <a:off x="5127" y="106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90" name="Oval 220"/>
                  <p:cNvSpPr>
                    <a:spLocks noChangeArrowheads="1"/>
                  </p:cNvSpPr>
                  <p:nvPr/>
                </p:nvSpPr>
                <p:spPr bwMode="auto">
                  <a:xfrm>
                    <a:off x="4304" y="108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91" name="Oval 221"/>
                  <p:cNvSpPr>
                    <a:spLocks noChangeArrowheads="1"/>
                  </p:cNvSpPr>
                  <p:nvPr/>
                </p:nvSpPr>
                <p:spPr bwMode="auto">
                  <a:xfrm>
                    <a:off x="4075"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92" name="Oval 222"/>
                  <p:cNvSpPr>
                    <a:spLocks noChangeArrowheads="1"/>
                  </p:cNvSpPr>
                  <p:nvPr/>
                </p:nvSpPr>
                <p:spPr bwMode="auto">
                  <a:xfrm>
                    <a:off x="4578" y="432"/>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93" name="Oval 223"/>
                  <p:cNvSpPr>
                    <a:spLocks noChangeArrowheads="1"/>
                  </p:cNvSpPr>
                  <p:nvPr/>
                </p:nvSpPr>
                <p:spPr bwMode="auto">
                  <a:xfrm>
                    <a:off x="4464" y="572"/>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0739" name="Group 224"/>
                <p:cNvGrpSpPr>
                  <a:grpSpLocks/>
                </p:cNvGrpSpPr>
                <p:nvPr/>
              </p:nvGrpSpPr>
              <p:grpSpPr bwMode="auto">
                <a:xfrm>
                  <a:off x="3550" y="502"/>
                  <a:ext cx="1463" cy="1613"/>
                  <a:chOff x="3550" y="502"/>
                  <a:chExt cx="1463" cy="1613"/>
                </a:xfrm>
              </p:grpSpPr>
              <p:sp>
                <p:nvSpPr>
                  <p:cNvPr id="30770" name="Oval 225"/>
                  <p:cNvSpPr>
                    <a:spLocks noChangeArrowheads="1"/>
                  </p:cNvSpPr>
                  <p:nvPr/>
                </p:nvSpPr>
                <p:spPr bwMode="auto">
                  <a:xfrm>
                    <a:off x="4235" y="190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71" name="Oval 226"/>
                  <p:cNvSpPr>
                    <a:spLocks noChangeArrowheads="1"/>
                  </p:cNvSpPr>
                  <p:nvPr/>
                </p:nvSpPr>
                <p:spPr bwMode="auto">
                  <a:xfrm>
                    <a:off x="4304" y="192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72" name="Oval 227"/>
                  <p:cNvSpPr>
                    <a:spLocks noChangeArrowheads="1"/>
                  </p:cNvSpPr>
                  <p:nvPr/>
                </p:nvSpPr>
                <p:spPr bwMode="auto">
                  <a:xfrm>
                    <a:off x="4441"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73" name="Oval 228"/>
                  <p:cNvSpPr>
                    <a:spLocks noChangeArrowheads="1"/>
                  </p:cNvSpPr>
                  <p:nvPr/>
                </p:nvSpPr>
                <p:spPr bwMode="auto">
                  <a:xfrm>
                    <a:off x="4258"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74" name="Oval 229"/>
                  <p:cNvSpPr>
                    <a:spLocks noChangeArrowheads="1"/>
                  </p:cNvSpPr>
                  <p:nvPr/>
                </p:nvSpPr>
                <p:spPr bwMode="auto">
                  <a:xfrm>
                    <a:off x="3870" y="115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75" name="Oval 230"/>
                  <p:cNvSpPr>
                    <a:spLocks noChangeArrowheads="1"/>
                  </p:cNvSpPr>
                  <p:nvPr/>
                </p:nvSpPr>
                <p:spPr bwMode="auto">
                  <a:xfrm>
                    <a:off x="3573" y="712"/>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76" name="Oval 231"/>
                  <p:cNvSpPr>
                    <a:spLocks noChangeArrowheads="1"/>
                  </p:cNvSpPr>
                  <p:nvPr/>
                </p:nvSpPr>
                <p:spPr bwMode="auto">
                  <a:xfrm>
                    <a:off x="4738"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77" name="Oval 232"/>
                  <p:cNvSpPr>
                    <a:spLocks noChangeArrowheads="1"/>
                  </p:cNvSpPr>
                  <p:nvPr/>
                </p:nvSpPr>
                <p:spPr bwMode="auto">
                  <a:xfrm>
                    <a:off x="4921" y="99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78" name="Oval 233"/>
                  <p:cNvSpPr>
                    <a:spLocks noChangeArrowheads="1"/>
                  </p:cNvSpPr>
                  <p:nvPr/>
                </p:nvSpPr>
                <p:spPr bwMode="auto">
                  <a:xfrm>
                    <a:off x="4441"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79" name="Oval 234"/>
                  <p:cNvSpPr>
                    <a:spLocks noChangeArrowheads="1"/>
                  </p:cNvSpPr>
                  <p:nvPr/>
                </p:nvSpPr>
                <p:spPr bwMode="auto">
                  <a:xfrm>
                    <a:off x="4510"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80" name="Oval 235"/>
                  <p:cNvSpPr>
                    <a:spLocks noChangeArrowheads="1"/>
                  </p:cNvSpPr>
                  <p:nvPr/>
                </p:nvSpPr>
                <p:spPr bwMode="auto">
                  <a:xfrm>
                    <a:off x="4190" y="2091"/>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81" name="Oval 236"/>
                  <p:cNvSpPr>
                    <a:spLocks noChangeArrowheads="1"/>
                  </p:cNvSpPr>
                  <p:nvPr/>
                </p:nvSpPr>
                <p:spPr bwMode="auto">
                  <a:xfrm>
                    <a:off x="4990" y="183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82" name="Oval 237"/>
                  <p:cNvSpPr>
                    <a:spLocks noChangeArrowheads="1"/>
                  </p:cNvSpPr>
                  <p:nvPr/>
                </p:nvSpPr>
                <p:spPr bwMode="auto">
                  <a:xfrm>
                    <a:off x="4327"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83" name="Oval 238"/>
                  <p:cNvSpPr>
                    <a:spLocks noChangeArrowheads="1"/>
                  </p:cNvSpPr>
                  <p:nvPr/>
                </p:nvSpPr>
                <p:spPr bwMode="auto">
                  <a:xfrm>
                    <a:off x="4007" y="139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84" name="Oval 239"/>
                  <p:cNvSpPr>
                    <a:spLocks noChangeArrowheads="1"/>
                  </p:cNvSpPr>
                  <p:nvPr/>
                </p:nvSpPr>
                <p:spPr bwMode="auto">
                  <a:xfrm>
                    <a:off x="3550" y="502"/>
                    <a:ext cx="23" cy="23"/>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0740" name="Group 240"/>
                <p:cNvGrpSpPr>
                  <a:grpSpLocks/>
                </p:cNvGrpSpPr>
                <p:nvPr/>
              </p:nvGrpSpPr>
              <p:grpSpPr bwMode="auto">
                <a:xfrm>
                  <a:off x="3504" y="528"/>
                  <a:ext cx="1897" cy="1683"/>
                  <a:chOff x="3504" y="525"/>
                  <a:chExt cx="1897" cy="1683"/>
                </a:xfrm>
              </p:grpSpPr>
              <p:sp>
                <p:nvSpPr>
                  <p:cNvPr id="30741" name="Oval 241"/>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42" name="Oval 242"/>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43" name="Oval 243"/>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44" name="Oval 244"/>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45" name="Oval 245"/>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46" name="Oval 246"/>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47" name="Oval 247"/>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48" name="Oval 248"/>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49" name="Oval 249"/>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50" name="Oval 250"/>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51" name="Oval 251"/>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52" name="Oval 252"/>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53" name="Oval 253"/>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54" name="Oval 254"/>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55" name="Oval 255"/>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56" name="Oval 256"/>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57" name="Oval 257"/>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58" name="Oval 258"/>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59" name="Oval 259"/>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60" name="Oval 260"/>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61" name="Oval 261"/>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62" name="Oval 262"/>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63" name="Oval 263"/>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64" name="Oval 264"/>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65" name="Oval 265"/>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66" name="Oval 266"/>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67" name="Oval 267"/>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0768" name="Oval 268"/>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0769" name="Oval 269"/>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grpSp>
      </p:grpSp>
      <p:grpSp>
        <p:nvGrpSpPr>
          <p:cNvPr id="13" name="Group 275"/>
          <p:cNvGrpSpPr>
            <a:grpSpLocks/>
          </p:cNvGrpSpPr>
          <p:nvPr/>
        </p:nvGrpSpPr>
        <p:grpSpPr bwMode="auto">
          <a:xfrm>
            <a:off x="4876800" y="1501775"/>
            <a:ext cx="4011613" cy="3322638"/>
            <a:chOff x="3072" y="240"/>
            <a:chExt cx="2527" cy="2093"/>
          </a:xfrm>
        </p:grpSpPr>
        <p:sp>
          <p:nvSpPr>
            <p:cNvPr id="30729" name="Rectangle 271"/>
            <p:cNvSpPr>
              <a:spLocks noChangeArrowheads="1"/>
            </p:cNvSpPr>
            <p:nvPr/>
          </p:nvSpPr>
          <p:spPr bwMode="auto">
            <a:xfrm>
              <a:off x="3120" y="240"/>
              <a:ext cx="96" cy="206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30730" name="Rectangle 272"/>
            <p:cNvSpPr>
              <a:spLocks noChangeArrowheads="1"/>
            </p:cNvSpPr>
            <p:nvPr/>
          </p:nvSpPr>
          <p:spPr bwMode="auto">
            <a:xfrm>
              <a:off x="5472" y="240"/>
              <a:ext cx="96" cy="206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30731" name="Rectangle 273"/>
            <p:cNvSpPr>
              <a:spLocks noChangeArrowheads="1"/>
            </p:cNvSpPr>
            <p:nvPr/>
          </p:nvSpPr>
          <p:spPr bwMode="auto">
            <a:xfrm>
              <a:off x="3103" y="2237"/>
              <a:ext cx="2496" cy="96"/>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30732" name="Rectangle 274"/>
            <p:cNvSpPr>
              <a:spLocks noChangeArrowheads="1"/>
            </p:cNvSpPr>
            <p:nvPr/>
          </p:nvSpPr>
          <p:spPr bwMode="auto">
            <a:xfrm>
              <a:off x="3072" y="240"/>
              <a:ext cx="2496" cy="96"/>
            </a:xfrm>
            <a:prstGeom prst="rect">
              <a:avLst/>
            </a:prstGeom>
            <a:solidFill>
              <a:schemeClr val="bg1"/>
            </a:solidFill>
            <a:ln w="9525">
              <a:solidFill>
                <a:schemeClr val="bg1"/>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fade">
                                      <p:cBhvr>
                                        <p:cTn id="7" dur="1000"/>
                                        <p:tgtEl>
                                          <p:spTgt spid="41986"/>
                                        </p:tgtEl>
                                      </p:cBhvr>
                                    </p:animEffect>
                                    <p:anim calcmode="lin" valueType="num">
                                      <p:cBhvr>
                                        <p:cTn id="8" dur="1000" fill="hold"/>
                                        <p:tgtEl>
                                          <p:spTgt spid="41986"/>
                                        </p:tgtEl>
                                        <p:attrNameLst>
                                          <p:attrName>ppt_x</p:attrName>
                                        </p:attrNameLst>
                                      </p:cBhvr>
                                      <p:tavLst>
                                        <p:tav tm="0">
                                          <p:val>
                                            <p:strVal val="#ppt_x"/>
                                          </p:val>
                                        </p:tav>
                                        <p:tav tm="100000">
                                          <p:val>
                                            <p:strVal val="#ppt_x"/>
                                          </p:val>
                                        </p:tav>
                                      </p:tavLst>
                                    </p:anim>
                                    <p:anim calcmode="lin" valueType="num">
                                      <p:cBhvr>
                                        <p:cTn id="9" dur="1000" fill="hold"/>
                                        <p:tgtEl>
                                          <p:spTgt spid="4198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childTnLst>
                                </p:cTn>
                              </p:par>
                            </p:childTnLst>
                          </p:cTn>
                        </p:par>
                        <p:par>
                          <p:cTn id="14" fill="hold">
                            <p:stCondLst>
                              <p:cond delay="3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subTnLst>
                                    <p:set>
                                      <p:cBhvr override="childStyle">
                                        <p:cTn dur="1" fill="hold" display="0" masterRel="sameClick" afterEffect="1">
                                          <p:stCondLst>
                                            <p:cond evt="end" delay="0">
                                              <p:tn val="15"/>
                                            </p:cond>
                                          </p:stCondLst>
                                        </p:cTn>
                                        <p:tgtEl>
                                          <p:spTgt spid="4"/>
                                        </p:tgtEl>
                                        <p:attrNameLst>
                                          <p:attrName>style.visibility</p:attrName>
                                        </p:attrNameLst>
                                      </p:cBhvr>
                                      <p:to>
                                        <p:strVal val="hidden"/>
                                      </p:to>
                                    </p:set>
                                  </p:subTnLst>
                                </p:cTn>
                              </p:par>
                            </p:childTnLst>
                          </p:cTn>
                        </p:par>
                        <p:par>
                          <p:cTn id="18" fill="hold">
                            <p:stCondLst>
                              <p:cond delay="3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3500"/>
                            </p:stCondLst>
                            <p:childTnLst>
                              <p:par>
                                <p:cTn id="22" presetID="54" presetClass="exit" presetSubtype="0" decel="100000" fill="hold" nodeType="afterEffect">
                                  <p:stCondLst>
                                    <p:cond delay="0"/>
                                  </p:stCondLst>
                                  <p:childTnLst>
                                    <p:anim calcmode="lin" valueType="num">
                                      <p:cBhvr>
                                        <p:cTn id="23" dur="500"/>
                                        <p:tgtEl>
                                          <p:spTgt spid="3"/>
                                        </p:tgtEl>
                                        <p:attrNameLst>
                                          <p:attrName>ppt_w</p:attrName>
                                        </p:attrNameLst>
                                      </p:cBhvr>
                                      <p:tavLst>
                                        <p:tav tm="0">
                                          <p:val>
                                            <p:strVal val="ppt_w"/>
                                          </p:val>
                                        </p:tav>
                                        <p:tav tm="100000">
                                          <p:val>
                                            <p:strVal val="ppt_w*0.05"/>
                                          </p:val>
                                        </p:tav>
                                      </p:tavLst>
                                    </p:anim>
                                    <p:anim calcmode="lin" valueType="num">
                                      <p:cBhvr>
                                        <p:cTn id="24" dur="500"/>
                                        <p:tgtEl>
                                          <p:spTgt spid="3"/>
                                        </p:tgtEl>
                                        <p:attrNameLst>
                                          <p:attrName>ppt_h</p:attrName>
                                        </p:attrNameLst>
                                      </p:cBhvr>
                                      <p:tavLst>
                                        <p:tav tm="0">
                                          <p:val>
                                            <p:strVal val="ppt_h"/>
                                          </p:val>
                                        </p:tav>
                                        <p:tav tm="100000">
                                          <p:val>
                                            <p:strVal val="ppt_h"/>
                                          </p:val>
                                        </p:tav>
                                      </p:tavLst>
                                    </p:anim>
                                    <p:anim calcmode="lin" valueType="num">
                                      <p:cBhvr>
                                        <p:cTn id="25" dur="500"/>
                                        <p:tgtEl>
                                          <p:spTgt spid="3"/>
                                        </p:tgtEl>
                                        <p:attrNameLst>
                                          <p:attrName>ppt_x</p:attrName>
                                        </p:attrNameLst>
                                      </p:cBhvr>
                                      <p:tavLst>
                                        <p:tav tm="0">
                                          <p:val>
                                            <p:strVal val="ppt_x"/>
                                          </p:val>
                                        </p:tav>
                                        <p:tav tm="100000">
                                          <p:val>
                                            <p:strVal val="ppt_x-.2"/>
                                          </p:val>
                                        </p:tav>
                                      </p:tavLst>
                                    </p:anim>
                                    <p:anim calcmode="lin" valueType="num">
                                      <p:cBhvr>
                                        <p:cTn id="26" dur="500"/>
                                        <p:tgtEl>
                                          <p:spTgt spid="3"/>
                                        </p:tgtEl>
                                        <p:attrNameLst>
                                          <p:attrName>ppt_y</p:attrName>
                                        </p:attrNameLst>
                                      </p:cBhvr>
                                      <p:tavLst>
                                        <p:tav tm="0">
                                          <p:val>
                                            <p:strVal val="ppt_y"/>
                                          </p:val>
                                        </p:tav>
                                        <p:tav tm="100000">
                                          <p:val>
                                            <p:strVal val="ppt_y"/>
                                          </p:val>
                                        </p:tav>
                                      </p:tavLst>
                                    </p:anim>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41986"/>
                                        </p:tgtEl>
                                        <p:attrNameLst>
                                          <p:attrName>ppt_w</p:attrName>
                                        </p:attrNameLst>
                                      </p:cBhvr>
                                      <p:tavLst>
                                        <p:tav tm="0">
                                          <p:val>
                                            <p:strVal val="ppt_w"/>
                                          </p:val>
                                        </p:tav>
                                        <p:tav tm="100000">
                                          <p:val>
                                            <p:strVal val="ppt_w*0.05"/>
                                          </p:val>
                                        </p:tav>
                                      </p:tavLst>
                                    </p:anim>
                                    <p:anim calcmode="lin" valueType="num">
                                      <p:cBhvr>
                                        <p:cTn id="31" dur="500"/>
                                        <p:tgtEl>
                                          <p:spTgt spid="41986"/>
                                        </p:tgtEl>
                                        <p:attrNameLst>
                                          <p:attrName>ppt_h</p:attrName>
                                        </p:attrNameLst>
                                      </p:cBhvr>
                                      <p:tavLst>
                                        <p:tav tm="0">
                                          <p:val>
                                            <p:strVal val="ppt_h"/>
                                          </p:val>
                                        </p:tav>
                                        <p:tav tm="100000">
                                          <p:val>
                                            <p:strVal val="ppt_h"/>
                                          </p:val>
                                        </p:tav>
                                      </p:tavLst>
                                    </p:anim>
                                    <p:anim calcmode="lin" valueType="num">
                                      <p:cBhvr>
                                        <p:cTn id="32" dur="500"/>
                                        <p:tgtEl>
                                          <p:spTgt spid="41986"/>
                                        </p:tgtEl>
                                        <p:attrNameLst>
                                          <p:attrName>ppt_x</p:attrName>
                                        </p:attrNameLst>
                                      </p:cBhvr>
                                      <p:tavLst>
                                        <p:tav tm="0">
                                          <p:val>
                                            <p:strVal val="ppt_x"/>
                                          </p:val>
                                        </p:tav>
                                        <p:tav tm="100000">
                                          <p:val>
                                            <p:strVal val="ppt_x-.2"/>
                                          </p:val>
                                        </p:tav>
                                      </p:tavLst>
                                    </p:anim>
                                    <p:anim calcmode="lin" valueType="num">
                                      <p:cBhvr>
                                        <p:cTn id="33" dur="500"/>
                                        <p:tgtEl>
                                          <p:spTgt spid="41986"/>
                                        </p:tgtEl>
                                        <p:attrNameLst>
                                          <p:attrName>ppt_y</p:attrName>
                                        </p:attrNameLst>
                                      </p:cBhvr>
                                      <p:tavLst>
                                        <p:tav tm="0">
                                          <p:val>
                                            <p:strVal val="ppt_y"/>
                                          </p:val>
                                        </p:tav>
                                        <p:tav tm="100000">
                                          <p:val>
                                            <p:strVal val="ppt_y"/>
                                          </p:val>
                                        </p:tav>
                                      </p:tavLst>
                                    </p:anim>
                                    <p:animEffect transition="out" filter="fade">
                                      <p:cBhvr>
                                        <p:cTn id="34" dur="500"/>
                                        <p:tgtEl>
                                          <p:spTgt spid="41986"/>
                                        </p:tgtEl>
                                      </p:cBhvr>
                                    </p:animEffect>
                                    <p:set>
                                      <p:cBhvr>
                                        <p:cTn id="35" dur="1" fill="hold">
                                          <p:stCondLst>
                                            <p:cond delay="499"/>
                                          </p:stCondLst>
                                        </p:cTn>
                                        <p:tgtEl>
                                          <p:spTgt spid="41986"/>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6"/>
          <p:cNvGrpSpPr>
            <a:grpSpLocks/>
          </p:cNvGrpSpPr>
          <p:nvPr/>
        </p:nvGrpSpPr>
        <p:grpSpPr bwMode="auto">
          <a:xfrm>
            <a:off x="5029200" y="1562100"/>
            <a:ext cx="3733800" cy="3124200"/>
            <a:chOff x="3168" y="288"/>
            <a:chExt cx="2352" cy="1968"/>
          </a:xfrm>
        </p:grpSpPr>
        <p:sp>
          <p:nvSpPr>
            <p:cNvPr id="32105" name="Rectangle 3"/>
            <p:cNvSpPr>
              <a:spLocks noChangeArrowheads="1"/>
            </p:cNvSpPr>
            <p:nvPr/>
          </p:nvSpPr>
          <p:spPr bwMode="auto">
            <a:xfrm>
              <a:off x="3168" y="288"/>
              <a:ext cx="2352" cy="1968"/>
            </a:xfrm>
            <a:prstGeom prst="rect">
              <a:avLst/>
            </a:prstGeom>
            <a:noFill/>
            <a:ln w="9525">
              <a:solidFill>
                <a:schemeClr val="tx1"/>
              </a:solidFill>
              <a:miter lim="800000"/>
              <a:headEnd/>
              <a:tailEnd/>
            </a:ln>
          </p:spPr>
          <p:txBody>
            <a:bodyPr wrap="none" anchor="ctr"/>
            <a:lstStyle/>
            <a:p>
              <a:endParaRPr lang="en-US"/>
            </a:p>
          </p:txBody>
        </p:sp>
        <p:grpSp>
          <p:nvGrpSpPr>
            <p:cNvPr id="32106" name="Group 4"/>
            <p:cNvGrpSpPr>
              <a:grpSpLocks/>
            </p:cNvGrpSpPr>
            <p:nvPr/>
          </p:nvGrpSpPr>
          <p:grpSpPr bwMode="auto">
            <a:xfrm>
              <a:off x="3618" y="783"/>
              <a:ext cx="1623" cy="911"/>
              <a:chOff x="3618" y="783"/>
              <a:chExt cx="1623" cy="911"/>
            </a:xfrm>
          </p:grpSpPr>
          <p:sp>
            <p:nvSpPr>
              <p:cNvPr id="32210" name="Oval 5"/>
              <p:cNvSpPr>
                <a:spLocks noChangeArrowheads="1"/>
              </p:cNvSpPr>
              <p:nvPr/>
            </p:nvSpPr>
            <p:spPr bwMode="auto">
              <a:xfrm>
                <a:off x="3915" y="129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11" name="Oval 6"/>
              <p:cNvSpPr>
                <a:spLocks noChangeArrowheads="1"/>
              </p:cNvSpPr>
              <p:nvPr/>
            </p:nvSpPr>
            <p:spPr bwMode="auto">
              <a:xfrm>
                <a:off x="3870" y="99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12" name="Oval 7"/>
              <p:cNvSpPr>
                <a:spLocks noChangeArrowheads="1"/>
              </p:cNvSpPr>
              <p:nvPr/>
            </p:nvSpPr>
            <p:spPr bwMode="auto">
              <a:xfrm>
                <a:off x="4487" y="167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13" name="Oval 8"/>
              <p:cNvSpPr>
                <a:spLocks noChangeArrowheads="1"/>
              </p:cNvSpPr>
              <p:nvPr/>
            </p:nvSpPr>
            <p:spPr bwMode="auto">
              <a:xfrm>
                <a:off x="4121"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214" name="Oval 9"/>
              <p:cNvSpPr>
                <a:spLocks noChangeArrowheads="1"/>
              </p:cNvSpPr>
              <p:nvPr/>
            </p:nvSpPr>
            <p:spPr bwMode="auto">
              <a:xfrm>
                <a:off x="4030" y="106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15" name="Oval 10"/>
              <p:cNvSpPr>
                <a:spLocks noChangeArrowheads="1"/>
              </p:cNvSpPr>
              <p:nvPr/>
            </p:nvSpPr>
            <p:spPr bwMode="auto">
              <a:xfrm>
                <a:off x="4807" y="104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16" name="Oval 11"/>
              <p:cNvSpPr>
                <a:spLocks noChangeArrowheads="1"/>
              </p:cNvSpPr>
              <p:nvPr/>
            </p:nvSpPr>
            <p:spPr bwMode="auto">
              <a:xfrm>
                <a:off x="4624" y="104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17" name="Oval 12"/>
              <p:cNvSpPr>
                <a:spLocks noChangeArrowheads="1"/>
              </p:cNvSpPr>
              <p:nvPr/>
            </p:nvSpPr>
            <p:spPr bwMode="auto">
              <a:xfrm>
                <a:off x="4967" y="104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18" name="Oval 13"/>
              <p:cNvSpPr>
                <a:spLocks noChangeArrowheads="1"/>
              </p:cNvSpPr>
              <p:nvPr/>
            </p:nvSpPr>
            <p:spPr bwMode="auto">
              <a:xfrm>
                <a:off x="5218" y="94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19" name="Oval 14"/>
              <p:cNvSpPr>
                <a:spLocks noChangeArrowheads="1"/>
              </p:cNvSpPr>
              <p:nvPr/>
            </p:nvSpPr>
            <p:spPr bwMode="auto">
              <a:xfrm>
                <a:off x="4144"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20" name="Oval 15"/>
              <p:cNvSpPr>
                <a:spLocks noChangeArrowheads="1"/>
              </p:cNvSpPr>
              <p:nvPr/>
            </p:nvSpPr>
            <p:spPr bwMode="auto">
              <a:xfrm>
                <a:off x="4967"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21" name="Oval 16"/>
              <p:cNvSpPr>
                <a:spLocks noChangeArrowheads="1"/>
              </p:cNvSpPr>
              <p:nvPr/>
            </p:nvSpPr>
            <p:spPr bwMode="auto">
              <a:xfrm>
                <a:off x="3618" y="118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22" name="Oval 17"/>
              <p:cNvSpPr>
                <a:spLocks noChangeArrowheads="1"/>
              </p:cNvSpPr>
              <p:nvPr/>
            </p:nvSpPr>
            <p:spPr bwMode="auto">
              <a:xfrm>
                <a:off x="3755" y="118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23" name="Oval 18"/>
              <p:cNvSpPr>
                <a:spLocks noChangeArrowheads="1"/>
              </p:cNvSpPr>
              <p:nvPr/>
            </p:nvSpPr>
            <p:spPr bwMode="auto">
              <a:xfrm>
                <a:off x="3733" y="1133"/>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24" name="Oval 19"/>
              <p:cNvSpPr>
                <a:spLocks noChangeArrowheads="1"/>
              </p:cNvSpPr>
              <p:nvPr/>
            </p:nvSpPr>
            <p:spPr bwMode="auto">
              <a:xfrm>
                <a:off x="4121" y="141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225" name="Oval 20"/>
              <p:cNvSpPr>
                <a:spLocks noChangeArrowheads="1"/>
              </p:cNvSpPr>
              <p:nvPr/>
            </p:nvSpPr>
            <p:spPr bwMode="auto">
              <a:xfrm>
                <a:off x="4213" y="139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26" name="Oval 21"/>
              <p:cNvSpPr>
                <a:spLocks noChangeArrowheads="1"/>
              </p:cNvSpPr>
              <p:nvPr/>
            </p:nvSpPr>
            <p:spPr bwMode="auto">
              <a:xfrm>
                <a:off x="3641" y="783"/>
                <a:ext cx="23" cy="23"/>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2107" name="Group 63"/>
            <p:cNvGrpSpPr>
              <a:grpSpLocks/>
            </p:cNvGrpSpPr>
            <p:nvPr/>
          </p:nvGrpSpPr>
          <p:grpSpPr bwMode="auto">
            <a:xfrm>
              <a:off x="3168" y="288"/>
              <a:ext cx="2352" cy="1968"/>
              <a:chOff x="3168" y="288"/>
              <a:chExt cx="2352" cy="1968"/>
            </a:xfrm>
          </p:grpSpPr>
          <p:sp>
            <p:nvSpPr>
              <p:cNvPr id="32108" name="Rectangle 64"/>
              <p:cNvSpPr>
                <a:spLocks noChangeArrowheads="1"/>
              </p:cNvSpPr>
              <p:nvPr/>
            </p:nvSpPr>
            <p:spPr bwMode="auto">
              <a:xfrm>
                <a:off x="3168" y="288"/>
                <a:ext cx="2352" cy="1968"/>
              </a:xfrm>
              <a:prstGeom prst="rect">
                <a:avLst/>
              </a:prstGeom>
              <a:noFill/>
              <a:ln w="9525">
                <a:solidFill>
                  <a:schemeClr val="bg1"/>
                </a:solidFill>
                <a:miter lim="800000"/>
                <a:headEnd/>
                <a:tailEnd/>
              </a:ln>
            </p:spPr>
            <p:txBody>
              <a:bodyPr wrap="none" anchor="ctr"/>
              <a:lstStyle/>
              <a:p>
                <a:endParaRPr lang="en-US"/>
              </a:p>
            </p:txBody>
          </p:sp>
          <p:grpSp>
            <p:nvGrpSpPr>
              <p:cNvPr id="32109" name="Group 65"/>
              <p:cNvGrpSpPr>
                <a:grpSpLocks/>
              </p:cNvGrpSpPr>
              <p:nvPr/>
            </p:nvGrpSpPr>
            <p:grpSpPr bwMode="auto">
              <a:xfrm>
                <a:off x="3733" y="525"/>
                <a:ext cx="1691" cy="1239"/>
                <a:chOff x="3733" y="525"/>
                <a:chExt cx="1691" cy="1239"/>
              </a:xfrm>
            </p:grpSpPr>
            <p:sp>
              <p:nvSpPr>
                <p:cNvPr id="32189" name="Oval 66"/>
                <p:cNvSpPr>
                  <a:spLocks noChangeArrowheads="1"/>
                </p:cNvSpPr>
                <p:nvPr/>
              </p:nvSpPr>
              <p:spPr bwMode="auto">
                <a:xfrm>
                  <a:off x="3961" y="115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90" name="Oval 67"/>
                <p:cNvSpPr>
                  <a:spLocks noChangeArrowheads="1"/>
                </p:cNvSpPr>
                <p:nvPr/>
              </p:nvSpPr>
              <p:spPr bwMode="auto">
                <a:xfrm>
                  <a:off x="3733" y="783"/>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91" name="Oval 68"/>
                <p:cNvSpPr>
                  <a:spLocks noChangeArrowheads="1"/>
                </p:cNvSpPr>
                <p:nvPr/>
              </p:nvSpPr>
              <p:spPr bwMode="auto">
                <a:xfrm>
                  <a:off x="4304" y="162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92" name="Oval 69"/>
                <p:cNvSpPr>
                  <a:spLocks noChangeArrowheads="1"/>
                </p:cNvSpPr>
                <p:nvPr/>
              </p:nvSpPr>
              <p:spPr bwMode="auto">
                <a:xfrm>
                  <a:off x="4578"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93" name="Oval 70"/>
                <p:cNvSpPr>
                  <a:spLocks noChangeArrowheads="1"/>
                </p:cNvSpPr>
                <p:nvPr/>
              </p:nvSpPr>
              <p:spPr bwMode="auto">
                <a:xfrm>
                  <a:off x="4784" y="162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94" name="Oval 71"/>
                <p:cNvSpPr>
                  <a:spLocks noChangeArrowheads="1"/>
                </p:cNvSpPr>
                <p:nvPr/>
              </p:nvSpPr>
              <p:spPr bwMode="auto">
                <a:xfrm>
                  <a:off x="3961"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95" name="Oval 72"/>
                <p:cNvSpPr>
                  <a:spLocks noChangeArrowheads="1"/>
                </p:cNvSpPr>
                <p:nvPr/>
              </p:nvSpPr>
              <p:spPr bwMode="auto">
                <a:xfrm>
                  <a:off x="3961" y="134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96" name="Oval 73"/>
                <p:cNvSpPr>
                  <a:spLocks noChangeArrowheads="1"/>
                </p:cNvSpPr>
                <p:nvPr/>
              </p:nvSpPr>
              <p:spPr bwMode="auto">
                <a:xfrm>
                  <a:off x="4167" y="108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97" name="Oval 74"/>
                <p:cNvSpPr>
                  <a:spLocks noChangeArrowheads="1"/>
                </p:cNvSpPr>
                <p:nvPr/>
              </p:nvSpPr>
              <p:spPr bwMode="auto">
                <a:xfrm>
                  <a:off x="4075" y="101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98" name="Oval 75"/>
                <p:cNvSpPr>
                  <a:spLocks noChangeArrowheads="1"/>
                </p:cNvSpPr>
                <p:nvPr/>
              </p:nvSpPr>
              <p:spPr bwMode="auto">
                <a:xfrm>
                  <a:off x="4555" y="148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99" name="Oval 76"/>
                <p:cNvSpPr>
                  <a:spLocks noChangeArrowheads="1"/>
                </p:cNvSpPr>
                <p:nvPr/>
              </p:nvSpPr>
              <p:spPr bwMode="auto">
                <a:xfrm>
                  <a:off x="4624" y="525"/>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200" name="Oval 77"/>
                <p:cNvSpPr>
                  <a:spLocks noChangeArrowheads="1"/>
                </p:cNvSpPr>
                <p:nvPr/>
              </p:nvSpPr>
              <p:spPr bwMode="auto">
                <a:xfrm>
                  <a:off x="4418" y="108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201" name="Oval 78"/>
                <p:cNvSpPr>
                  <a:spLocks noChangeArrowheads="1"/>
                </p:cNvSpPr>
                <p:nvPr/>
              </p:nvSpPr>
              <p:spPr bwMode="auto">
                <a:xfrm>
                  <a:off x="3961" y="101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202" name="Oval 79"/>
                <p:cNvSpPr>
                  <a:spLocks noChangeArrowheads="1"/>
                </p:cNvSpPr>
                <p:nvPr/>
              </p:nvSpPr>
              <p:spPr bwMode="auto">
                <a:xfrm>
                  <a:off x="4464" y="164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203" name="Oval 80"/>
                <p:cNvSpPr>
                  <a:spLocks noChangeArrowheads="1"/>
                </p:cNvSpPr>
                <p:nvPr/>
              </p:nvSpPr>
              <p:spPr bwMode="auto">
                <a:xfrm>
                  <a:off x="4853" y="1577"/>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04" name="Oval 81"/>
                <p:cNvSpPr>
                  <a:spLocks noChangeArrowheads="1"/>
                </p:cNvSpPr>
                <p:nvPr/>
              </p:nvSpPr>
              <p:spPr bwMode="auto">
                <a:xfrm>
                  <a:off x="4190" y="64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205" name="Oval 82"/>
                <p:cNvSpPr>
                  <a:spLocks noChangeArrowheads="1"/>
                </p:cNvSpPr>
                <p:nvPr/>
              </p:nvSpPr>
              <p:spPr bwMode="auto">
                <a:xfrm>
                  <a:off x="4258"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06" name="Oval 83"/>
                <p:cNvSpPr>
                  <a:spLocks noChangeArrowheads="1"/>
                </p:cNvSpPr>
                <p:nvPr/>
              </p:nvSpPr>
              <p:spPr bwMode="auto">
                <a:xfrm>
                  <a:off x="3778" y="57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207" name="Oval 84"/>
                <p:cNvSpPr>
                  <a:spLocks noChangeArrowheads="1"/>
                </p:cNvSpPr>
                <p:nvPr/>
              </p:nvSpPr>
              <p:spPr bwMode="auto">
                <a:xfrm>
                  <a:off x="4464" y="132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08" name="Oval 85"/>
                <p:cNvSpPr>
                  <a:spLocks noChangeArrowheads="1"/>
                </p:cNvSpPr>
                <p:nvPr/>
              </p:nvSpPr>
              <p:spPr bwMode="auto">
                <a:xfrm>
                  <a:off x="4350" y="169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209" name="Oval 86"/>
                <p:cNvSpPr>
                  <a:spLocks noChangeArrowheads="1"/>
                </p:cNvSpPr>
                <p:nvPr/>
              </p:nvSpPr>
              <p:spPr bwMode="auto">
                <a:xfrm>
                  <a:off x="5401" y="1040"/>
                  <a:ext cx="23" cy="23"/>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2110" name="Group 87"/>
              <p:cNvGrpSpPr>
                <a:grpSpLocks/>
              </p:cNvGrpSpPr>
              <p:nvPr/>
            </p:nvGrpSpPr>
            <p:grpSpPr bwMode="auto">
              <a:xfrm>
                <a:off x="3504" y="432"/>
                <a:ext cx="1897" cy="1779"/>
                <a:chOff x="3504" y="432"/>
                <a:chExt cx="1897" cy="1779"/>
              </a:xfrm>
            </p:grpSpPr>
            <p:grpSp>
              <p:nvGrpSpPr>
                <p:cNvPr id="32111" name="Group 88"/>
                <p:cNvGrpSpPr>
                  <a:grpSpLocks/>
                </p:cNvGrpSpPr>
                <p:nvPr/>
              </p:nvGrpSpPr>
              <p:grpSpPr bwMode="auto">
                <a:xfrm>
                  <a:off x="3710" y="479"/>
                  <a:ext cx="1668" cy="1425"/>
                  <a:chOff x="3710" y="479"/>
                  <a:chExt cx="1668" cy="1425"/>
                </a:xfrm>
              </p:grpSpPr>
              <p:sp>
                <p:nvSpPr>
                  <p:cNvPr id="32169" name="Oval 89"/>
                  <p:cNvSpPr>
                    <a:spLocks noChangeArrowheads="1"/>
                  </p:cNvSpPr>
                  <p:nvPr/>
                </p:nvSpPr>
                <p:spPr bwMode="auto">
                  <a:xfrm>
                    <a:off x="3755" y="129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70" name="Oval 90"/>
                  <p:cNvSpPr>
                    <a:spLocks noChangeArrowheads="1"/>
                  </p:cNvSpPr>
                  <p:nvPr/>
                </p:nvSpPr>
                <p:spPr bwMode="auto">
                  <a:xfrm>
                    <a:off x="4327" y="188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71" name="Oval 91"/>
                  <p:cNvSpPr>
                    <a:spLocks noChangeArrowheads="1"/>
                  </p:cNvSpPr>
                  <p:nvPr/>
                </p:nvSpPr>
                <p:spPr bwMode="auto">
                  <a:xfrm>
                    <a:off x="4281"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72" name="Oval 92"/>
                  <p:cNvSpPr>
                    <a:spLocks noChangeArrowheads="1"/>
                  </p:cNvSpPr>
                  <p:nvPr/>
                </p:nvSpPr>
                <p:spPr bwMode="auto">
                  <a:xfrm>
                    <a:off x="4213" y="1694"/>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73" name="Oval 93"/>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74" name="Oval 94"/>
                  <p:cNvSpPr>
                    <a:spLocks noChangeArrowheads="1"/>
                  </p:cNvSpPr>
                  <p:nvPr/>
                </p:nvSpPr>
                <p:spPr bwMode="auto">
                  <a:xfrm>
                    <a:off x="4921"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75" name="Oval 95"/>
                  <p:cNvSpPr>
                    <a:spLocks noChangeArrowheads="1"/>
                  </p:cNvSpPr>
                  <p:nvPr/>
                </p:nvSpPr>
                <p:spPr bwMode="auto">
                  <a:xfrm>
                    <a:off x="3710" y="71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76" name="Oval 96"/>
                  <p:cNvSpPr>
                    <a:spLocks noChangeArrowheads="1"/>
                  </p:cNvSpPr>
                  <p:nvPr/>
                </p:nvSpPr>
                <p:spPr bwMode="auto">
                  <a:xfrm>
                    <a:off x="4693" y="111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77" name="Oval 97"/>
                  <p:cNvSpPr>
                    <a:spLocks noChangeArrowheads="1"/>
                  </p:cNvSpPr>
                  <p:nvPr/>
                </p:nvSpPr>
                <p:spPr bwMode="auto">
                  <a:xfrm>
                    <a:off x="3801" y="82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78" name="Oval 98"/>
                  <p:cNvSpPr>
                    <a:spLocks noChangeArrowheads="1"/>
                  </p:cNvSpPr>
                  <p:nvPr/>
                </p:nvSpPr>
                <p:spPr bwMode="auto">
                  <a:xfrm>
                    <a:off x="4761" y="619"/>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79" name="Oval 99"/>
                  <p:cNvSpPr>
                    <a:spLocks noChangeArrowheads="1"/>
                  </p:cNvSpPr>
                  <p:nvPr/>
                </p:nvSpPr>
                <p:spPr bwMode="auto">
                  <a:xfrm>
                    <a:off x="4464" y="1460"/>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80" name="Oval 100"/>
                  <p:cNvSpPr>
                    <a:spLocks noChangeArrowheads="1"/>
                  </p:cNvSpPr>
                  <p:nvPr/>
                </p:nvSpPr>
                <p:spPr bwMode="auto">
                  <a:xfrm>
                    <a:off x="4875"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81" name="Oval 101"/>
                  <p:cNvSpPr>
                    <a:spLocks noChangeArrowheads="1"/>
                  </p:cNvSpPr>
                  <p:nvPr/>
                </p:nvSpPr>
                <p:spPr bwMode="auto">
                  <a:xfrm>
                    <a:off x="4830"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82" name="Oval 102"/>
                  <p:cNvSpPr>
                    <a:spLocks noChangeArrowheads="1"/>
                  </p:cNvSpPr>
                  <p:nvPr/>
                </p:nvSpPr>
                <p:spPr bwMode="auto">
                  <a:xfrm>
                    <a:off x="4213" y="923"/>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83" name="Oval 103"/>
                  <p:cNvSpPr>
                    <a:spLocks noChangeArrowheads="1"/>
                  </p:cNvSpPr>
                  <p:nvPr/>
                </p:nvSpPr>
                <p:spPr bwMode="auto">
                  <a:xfrm>
                    <a:off x="4304" y="96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84" name="Oval 104"/>
                  <p:cNvSpPr>
                    <a:spLocks noChangeArrowheads="1"/>
                  </p:cNvSpPr>
                  <p:nvPr/>
                </p:nvSpPr>
                <p:spPr bwMode="auto">
                  <a:xfrm>
                    <a:off x="4761" y="73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85" name="Oval 105"/>
                  <p:cNvSpPr>
                    <a:spLocks noChangeArrowheads="1"/>
                  </p:cNvSpPr>
                  <p:nvPr/>
                </p:nvSpPr>
                <p:spPr bwMode="auto">
                  <a:xfrm>
                    <a:off x="4715" y="502"/>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86" name="Oval 106"/>
                  <p:cNvSpPr>
                    <a:spLocks noChangeArrowheads="1"/>
                  </p:cNvSpPr>
                  <p:nvPr/>
                </p:nvSpPr>
                <p:spPr bwMode="auto">
                  <a:xfrm>
                    <a:off x="4533" y="479"/>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87" name="Oval 107"/>
                  <p:cNvSpPr>
                    <a:spLocks noChangeArrowheads="1"/>
                  </p:cNvSpPr>
                  <p:nvPr/>
                </p:nvSpPr>
                <p:spPr bwMode="auto">
                  <a:xfrm>
                    <a:off x="5355" y="113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88" name="Oval 108"/>
                  <p:cNvSpPr>
                    <a:spLocks noChangeArrowheads="1"/>
                  </p:cNvSpPr>
                  <p:nvPr/>
                </p:nvSpPr>
                <p:spPr bwMode="auto">
                  <a:xfrm>
                    <a:off x="5035" y="969"/>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2112" name="Group 109"/>
                <p:cNvGrpSpPr>
                  <a:grpSpLocks/>
                </p:cNvGrpSpPr>
                <p:nvPr/>
              </p:nvGrpSpPr>
              <p:grpSpPr bwMode="auto">
                <a:xfrm>
                  <a:off x="3504" y="432"/>
                  <a:ext cx="1897" cy="1779"/>
                  <a:chOff x="3504" y="432"/>
                  <a:chExt cx="1897" cy="1779"/>
                </a:xfrm>
              </p:grpSpPr>
              <p:grpSp>
                <p:nvGrpSpPr>
                  <p:cNvPr id="32113" name="Group 110"/>
                  <p:cNvGrpSpPr>
                    <a:grpSpLocks/>
                  </p:cNvGrpSpPr>
                  <p:nvPr/>
                </p:nvGrpSpPr>
                <p:grpSpPr bwMode="auto">
                  <a:xfrm>
                    <a:off x="4075" y="432"/>
                    <a:ext cx="1075" cy="1355"/>
                    <a:chOff x="4075" y="432"/>
                    <a:chExt cx="1075" cy="1355"/>
                  </a:xfrm>
                </p:grpSpPr>
                <p:sp>
                  <p:nvSpPr>
                    <p:cNvPr id="32160" name="Oval 111"/>
                    <p:cNvSpPr>
                      <a:spLocks noChangeArrowheads="1"/>
                    </p:cNvSpPr>
                    <p:nvPr/>
                  </p:nvSpPr>
                  <p:spPr bwMode="auto">
                    <a:xfrm>
                      <a:off x="4761" y="176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61" name="Oval 112"/>
                    <p:cNvSpPr>
                      <a:spLocks noChangeArrowheads="1"/>
                    </p:cNvSpPr>
                    <p:nvPr/>
                  </p:nvSpPr>
                  <p:spPr bwMode="auto">
                    <a:xfrm>
                      <a:off x="4533" y="1437"/>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62" name="Oval 113"/>
                    <p:cNvSpPr>
                      <a:spLocks noChangeArrowheads="1"/>
                    </p:cNvSpPr>
                    <p:nvPr/>
                  </p:nvSpPr>
                  <p:spPr bwMode="auto">
                    <a:xfrm>
                      <a:off x="4693" y="80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63" name="Oval 114"/>
                    <p:cNvSpPr>
                      <a:spLocks noChangeArrowheads="1"/>
                    </p:cNvSpPr>
                    <p:nvPr/>
                  </p:nvSpPr>
                  <p:spPr bwMode="auto">
                    <a:xfrm>
                      <a:off x="4555" y="689"/>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64" name="Oval 115"/>
                    <p:cNvSpPr>
                      <a:spLocks noChangeArrowheads="1"/>
                    </p:cNvSpPr>
                    <p:nvPr/>
                  </p:nvSpPr>
                  <p:spPr bwMode="auto">
                    <a:xfrm>
                      <a:off x="5127" y="106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65" name="Oval 116"/>
                    <p:cNvSpPr>
                      <a:spLocks noChangeArrowheads="1"/>
                    </p:cNvSpPr>
                    <p:nvPr/>
                  </p:nvSpPr>
                  <p:spPr bwMode="auto">
                    <a:xfrm>
                      <a:off x="4304" y="108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66" name="Oval 117"/>
                    <p:cNvSpPr>
                      <a:spLocks noChangeArrowheads="1"/>
                    </p:cNvSpPr>
                    <p:nvPr/>
                  </p:nvSpPr>
                  <p:spPr bwMode="auto">
                    <a:xfrm>
                      <a:off x="4075"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67" name="Oval 118"/>
                    <p:cNvSpPr>
                      <a:spLocks noChangeArrowheads="1"/>
                    </p:cNvSpPr>
                    <p:nvPr/>
                  </p:nvSpPr>
                  <p:spPr bwMode="auto">
                    <a:xfrm>
                      <a:off x="4578" y="432"/>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68" name="Oval 119"/>
                    <p:cNvSpPr>
                      <a:spLocks noChangeArrowheads="1"/>
                    </p:cNvSpPr>
                    <p:nvPr/>
                  </p:nvSpPr>
                  <p:spPr bwMode="auto">
                    <a:xfrm>
                      <a:off x="4464" y="572"/>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2114" name="Group 120"/>
                  <p:cNvGrpSpPr>
                    <a:grpSpLocks/>
                  </p:cNvGrpSpPr>
                  <p:nvPr/>
                </p:nvGrpSpPr>
                <p:grpSpPr bwMode="auto">
                  <a:xfrm>
                    <a:off x="3550" y="502"/>
                    <a:ext cx="1463" cy="1613"/>
                    <a:chOff x="3550" y="502"/>
                    <a:chExt cx="1463" cy="1613"/>
                  </a:xfrm>
                </p:grpSpPr>
                <p:sp>
                  <p:nvSpPr>
                    <p:cNvPr id="32145" name="Oval 121"/>
                    <p:cNvSpPr>
                      <a:spLocks noChangeArrowheads="1"/>
                    </p:cNvSpPr>
                    <p:nvPr/>
                  </p:nvSpPr>
                  <p:spPr bwMode="auto">
                    <a:xfrm>
                      <a:off x="4235" y="190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46" name="Oval 122"/>
                    <p:cNvSpPr>
                      <a:spLocks noChangeArrowheads="1"/>
                    </p:cNvSpPr>
                    <p:nvPr/>
                  </p:nvSpPr>
                  <p:spPr bwMode="auto">
                    <a:xfrm>
                      <a:off x="4304" y="192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47" name="Oval 123"/>
                    <p:cNvSpPr>
                      <a:spLocks noChangeArrowheads="1"/>
                    </p:cNvSpPr>
                    <p:nvPr/>
                  </p:nvSpPr>
                  <p:spPr bwMode="auto">
                    <a:xfrm>
                      <a:off x="4441" y="174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48" name="Oval 124"/>
                    <p:cNvSpPr>
                      <a:spLocks noChangeArrowheads="1"/>
                    </p:cNvSpPr>
                    <p:nvPr/>
                  </p:nvSpPr>
                  <p:spPr bwMode="auto">
                    <a:xfrm>
                      <a:off x="4258"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49" name="Oval 125"/>
                    <p:cNvSpPr>
                      <a:spLocks noChangeArrowheads="1"/>
                    </p:cNvSpPr>
                    <p:nvPr/>
                  </p:nvSpPr>
                  <p:spPr bwMode="auto">
                    <a:xfrm>
                      <a:off x="3870" y="1156"/>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50" name="Oval 126"/>
                    <p:cNvSpPr>
                      <a:spLocks noChangeArrowheads="1"/>
                    </p:cNvSpPr>
                    <p:nvPr/>
                  </p:nvSpPr>
                  <p:spPr bwMode="auto">
                    <a:xfrm>
                      <a:off x="3573" y="712"/>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51" name="Oval 127"/>
                    <p:cNvSpPr>
                      <a:spLocks noChangeArrowheads="1"/>
                    </p:cNvSpPr>
                    <p:nvPr/>
                  </p:nvSpPr>
                  <p:spPr bwMode="auto">
                    <a:xfrm>
                      <a:off x="4738"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52" name="Oval 128"/>
                    <p:cNvSpPr>
                      <a:spLocks noChangeArrowheads="1"/>
                    </p:cNvSpPr>
                    <p:nvPr/>
                  </p:nvSpPr>
                  <p:spPr bwMode="auto">
                    <a:xfrm>
                      <a:off x="4921" y="99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53" name="Oval 129"/>
                    <p:cNvSpPr>
                      <a:spLocks noChangeArrowheads="1"/>
                    </p:cNvSpPr>
                    <p:nvPr/>
                  </p:nvSpPr>
                  <p:spPr bwMode="auto">
                    <a:xfrm>
                      <a:off x="4441"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54" name="Oval 130"/>
                    <p:cNvSpPr>
                      <a:spLocks noChangeArrowheads="1"/>
                    </p:cNvSpPr>
                    <p:nvPr/>
                  </p:nvSpPr>
                  <p:spPr bwMode="auto">
                    <a:xfrm>
                      <a:off x="4510" y="157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55" name="Oval 131"/>
                    <p:cNvSpPr>
                      <a:spLocks noChangeArrowheads="1"/>
                    </p:cNvSpPr>
                    <p:nvPr/>
                  </p:nvSpPr>
                  <p:spPr bwMode="auto">
                    <a:xfrm>
                      <a:off x="4190" y="2091"/>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56" name="Oval 132"/>
                    <p:cNvSpPr>
                      <a:spLocks noChangeArrowheads="1"/>
                    </p:cNvSpPr>
                    <p:nvPr/>
                  </p:nvSpPr>
                  <p:spPr bwMode="auto">
                    <a:xfrm>
                      <a:off x="4990" y="183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57" name="Oval 133"/>
                    <p:cNvSpPr>
                      <a:spLocks noChangeArrowheads="1"/>
                    </p:cNvSpPr>
                    <p:nvPr/>
                  </p:nvSpPr>
                  <p:spPr bwMode="auto">
                    <a:xfrm>
                      <a:off x="4327" y="136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58" name="Oval 134"/>
                    <p:cNvSpPr>
                      <a:spLocks noChangeArrowheads="1"/>
                    </p:cNvSpPr>
                    <p:nvPr/>
                  </p:nvSpPr>
                  <p:spPr bwMode="auto">
                    <a:xfrm>
                      <a:off x="4007" y="139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59" name="Oval 135"/>
                    <p:cNvSpPr>
                      <a:spLocks noChangeArrowheads="1"/>
                    </p:cNvSpPr>
                    <p:nvPr/>
                  </p:nvSpPr>
                  <p:spPr bwMode="auto">
                    <a:xfrm>
                      <a:off x="3550" y="502"/>
                      <a:ext cx="23" cy="23"/>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2115" name="Group 136"/>
                  <p:cNvGrpSpPr>
                    <a:grpSpLocks/>
                  </p:cNvGrpSpPr>
                  <p:nvPr/>
                </p:nvGrpSpPr>
                <p:grpSpPr bwMode="auto">
                  <a:xfrm>
                    <a:off x="3504" y="528"/>
                    <a:ext cx="1897" cy="1683"/>
                    <a:chOff x="3504" y="525"/>
                    <a:chExt cx="1897" cy="1683"/>
                  </a:xfrm>
                </p:grpSpPr>
                <p:sp>
                  <p:nvSpPr>
                    <p:cNvPr id="32116" name="Oval 137"/>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17" name="Oval 138"/>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18" name="Oval 139"/>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19" name="Oval 140"/>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20" name="Oval 141"/>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21" name="Oval 142"/>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22" name="Oval 143"/>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23" name="Oval 144"/>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24" name="Oval 145"/>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25" name="Oval 146"/>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26" name="Oval 147"/>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27" name="Oval 148"/>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28" name="Oval 149"/>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29" name="Oval 150"/>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30" name="Oval 151"/>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31" name="Oval 152"/>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32" name="Oval 153"/>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33" name="Oval 154"/>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34" name="Oval 155"/>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35" name="Oval 156"/>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36" name="Oval 157"/>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37" name="Oval 158"/>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38" name="Oval 159"/>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39" name="Oval 160"/>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40" name="Oval 161"/>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41" name="Oval 162"/>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42" name="Oval 163"/>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p:spPr>
                  <p:txBody>
                    <a:bodyPr wrap="none" anchor="ctr"/>
                    <a:lstStyle/>
                    <a:p>
                      <a:endParaRPr lang="en-US"/>
                    </a:p>
                  </p:txBody>
                </p:sp>
                <p:sp>
                  <p:nvSpPr>
                    <p:cNvPr id="32143" name="Oval 164"/>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p:spPr>
                  <p:txBody>
                    <a:bodyPr wrap="none" anchor="ctr"/>
                    <a:lstStyle/>
                    <a:p>
                      <a:endParaRPr lang="en-US"/>
                    </a:p>
                  </p:txBody>
                </p:sp>
                <p:sp>
                  <p:nvSpPr>
                    <p:cNvPr id="32144" name="Oval 165"/>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p:spPr>
                  <p:txBody>
                    <a:bodyPr wrap="none" anchor="ctr"/>
                    <a:lstStyle/>
                    <a:p>
                      <a:endParaRPr lang="en-US"/>
                    </a:p>
                  </p:txBody>
                </p:sp>
              </p:grpSp>
            </p:grpSp>
          </p:grpSp>
        </p:grpSp>
      </p:grpSp>
      <p:grpSp>
        <p:nvGrpSpPr>
          <p:cNvPr id="12" name="Group 167"/>
          <p:cNvGrpSpPr>
            <a:grpSpLocks noChangeAspect="1"/>
          </p:cNvGrpSpPr>
          <p:nvPr/>
        </p:nvGrpSpPr>
        <p:grpSpPr bwMode="auto">
          <a:xfrm>
            <a:off x="3517900" y="1549400"/>
            <a:ext cx="4889500" cy="4090988"/>
            <a:chOff x="3168" y="288"/>
            <a:chExt cx="2352" cy="1968"/>
          </a:xfrm>
        </p:grpSpPr>
        <p:sp>
          <p:nvSpPr>
            <p:cNvPr id="31983" name="Rectangle 168"/>
            <p:cNvSpPr>
              <a:spLocks noChangeAspect="1" noChangeArrowheads="1"/>
            </p:cNvSpPr>
            <p:nvPr/>
          </p:nvSpPr>
          <p:spPr bwMode="auto">
            <a:xfrm>
              <a:off x="3168" y="288"/>
              <a:ext cx="2352" cy="1968"/>
            </a:xfrm>
            <a:prstGeom prst="rect">
              <a:avLst/>
            </a:prstGeom>
            <a:noFill/>
            <a:ln w="9525">
              <a:noFill/>
              <a:miter lim="800000"/>
              <a:headEnd/>
              <a:tailEnd/>
            </a:ln>
          </p:spPr>
          <p:txBody>
            <a:bodyPr wrap="none" anchor="ctr"/>
            <a:lstStyle/>
            <a:p>
              <a:endParaRPr lang="en-US"/>
            </a:p>
          </p:txBody>
        </p:sp>
        <p:grpSp>
          <p:nvGrpSpPr>
            <p:cNvPr id="31984" name="Group 169"/>
            <p:cNvGrpSpPr>
              <a:grpSpLocks noChangeAspect="1"/>
            </p:cNvGrpSpPr>
            <p:nvPr/>
          </p:nvGrpSpPr>
          <p:grpSpPr bwMode="auto">
            <a:xfrm>
              <a:off x="3618" y="783"/>
              <a:ext cx="1623" cy="911"/>
              <a:chOff x="3618" y="783"/>
              <a:chExt cx="1623" cy="911"/>
            </a:xfrm>
          </p:grpSpPr>
          <p:sp>
            <p:nvSpPr>
              <p:cNvPr id="32088" name="Oval 170"/>
              <p:cNvSpPr>
                <a:spLocks noChangeAspect="1" noChangeArrowheads="1"/>
              </p:cNvSpPr>
              <p:nvPr/>
            </p:nvSpPr>
            <p:spPr bwMode="auto">
              <a:xfrm>
                <a:off x="3915" y="1297"/>
                <a:ext cx="23" cy="23"/>
              </a:xfrm>
              <a:prstGeom prst="ellipse">
                <a:avLst/>
              </a:prstGeom>
              <a:solidFill>
                <a:schemeClr val="tx2"/>
              </a:solidFill>
              <a:ln w="9525">
                <a:noFill/>
                <a:round/>
                <a:headEnd/>
                <a:tailEnd/>
              </a:ln>
            </p:spPr>
            <p:txBody>
              <a:bodyPr wrap="none" anchor="ctr"/>
              <a:lstStyle/>
              <a:p>
                <a:endParaRPr lang="en-US"/>
              </a:p>
            </p:txBody>
          </p:sp>
          <p:sp>
            <p:nvSpPr>
              <p:cNvPr id="32089" name="Oval 171"/>
              <p:cNvSpPr>
                <a:spLocks noChangeAspect="1" noChangeArrowheads="1"/>
              </p:cNvSpPr>
              <p:nvPr/>
            </p:nvSpPr>
            <p:spPr bwMode="auto">
              <a:xfrm>
                <a:off x="3870" y="993"/>
                <a:ext cx="23" cy="23"/>
              </a:xfrm>
              <a:prstGeom prst="ellipse">
                <a:avLst/>
              </a:prstGeom>
              <a:solidFill>
                <a:schemeClr val="tx2"/>
              </a:solidFill>
              <a:ln w="9525">
                <a:noFill/>
                <a:round/>
                <a:headEnd/>
                <a:tailEnd/>
              </a:ln>
            </p:spPr>
            <p:txBody>
              <a:bodyPr wrap="none" anchor="ctr"/>
              <a:lstStyle/>
              <a:p>
                <a:endParaRPr lang="en-US"/>
              </a:p>
            </p:txBody>
          </p:sp>
          <p:sp>
            <p:nvSpPr>
              <p:cNvPr id="32090" name="Oval 172"/>
              <p:cNvSpPr>
                <a:spLocks noChangeAspect="1" noChangeArrowheads="1"/>
              </p:cNvSpPr>
              <p:nvPr/>
            </p:nvSpPr>
            <p:spPr bwMode="auto">
              <a:xfrm>
                <a:off x="4487" y="1671"/>
                <a:ext cx="23" cy="23"/>
              </a:xfrm>
              <a:prstGeom prst="ellipse">
                <a:avLst/>
              </a:prstGeom>
              <a:solidFill>
                <a:schemeClr val="tx2"/>
              </a:solidFill>
              <a:ln w="9525">
                <a:noFill/>
                <a:round/>
                <a:headEnd/>
                <a:tailEnd/>
              </a:ln>
            </p:spPr>
            <p:txBody>
              <a:bodyPr wrap="none" anchor="ctr"/>
              <a:lstStyle/>
              <a:p>
                <a:endParaRPr lang="en-US"/>
              </a:p>
            </p:txBody>
          </p:sp>
          <p:sp>
            <p:nvSpPr>
              <p:cNvPr id="32091" name="Oval 173"/>
              <p:cNvSpPr>
                <a:spLocks noChangeAspect="1" noChangeArrowheads="1"/>
              </p:cNvSpPr>
              <p:nvPr/>
            </p:nvSpPr>
            <p:spPr bwMode="auto">
              <a:xfrm>
                <a:off x="4121" y="1203"/>
                <a:ext cx="23" cy="24"/>
              </a:xfrm>
              <a:prstGeom prst="ellipse">
                <a:avLst/>
              </a:prstGeom>
              <a:solidFill>
                <a:schemeClr val="tx2"/>
              </a:solidFill>
              <a:ln w="9525">
                <a:noFill/>
                <a:round/>
                <a:headEnd/>
                <a:tailEnd/>
              </a:ln>
            </p:spPr>
            <p:txBody>
              <a:bodyPr wrap="none" anchor="ctr"/>
              <a:lstStyle/>
              <a:p>
                <a:endParaRPr lang="en-US"/>
              </a:p>
            </p:txBody>
          </p:sp>
          <p:sp>
            <p:nvSpPr>
              <p:cNvPr id="32092" name="Oval 174"/>
              <p:cNvSpPr>
                <a:spLocks noChangeAspect="1" noChangeArrowheads="1"/>
              </p:cNvSpPr>
              <p:nvPr/>
            </p:nvSpPr>
            <p:spPr bwMode="auto">
              <a:xfrm>
                <a:off x="4030" y="1063"/>
                <a:ext cx="23" cy="23"/>
              </a:xfrm>
              <a:prstGeom prst="ellipse">
                <a:avLst/>
              </a:prstGeom>
              <a:solidFill>
                <a:schemeClr val="tx2"/>
              </a:solidFill>
              <a:ln w="9525">
                <a:noFill/>
                <a:round/>
                <a:headEnd/>
                <a:tailEnd/>
              </a:ln>
            </p:spPr>
            <p:txBody>
              <a:bodyPr wrap="none" anchor="ctr"/>
              <a:lstStyle/>
              <a:p>
                <a:endParaRPr lang="en-US"/>
              </a:p>
            </p:txBody>
          </p:sp>
          <p:sp>
            <p:nvSpPr>
              <p:cNvPr id="32093" name="Oval 175"/>
              <p:cNvSpPr>
                <a:spLocks noChangeAspect="1" noChangeArrowheads="1"/>
              </p:cNvSpPr>
              <p:nvPr/>
            </p:nvSpPr>
            <p:spPr bwMode="auto">
              <a:xfrm>
                <a:off x="4807" y="1040"/>
                <a:ext cx="23" cy="23"/>
              </a:xfrm>
              <a:prstGeom prst="ellipse">
                <a:avLst/>
              </a:prstGeom>
              <a:solidFill>
                <a:schemeClr val="tx2"/>
              </a:solidFill>
              <a:ln w="9525">
                <a:noFill/>
                <a:round/>
                <a:headEnd/>
                <a:tailEnd/>
              </a:ln>
            </p:spPr>
            <p:txBody>
              <a:bodyPr wrap="none" anchor="ctr"/>
              <a:lstStyle/>
              <a:p>
                <a:endParaRPr lang="en-US"/>
              </a:p>
            </p:txBody>
          </p:sp>
          <p:sp>
            <p:nvSpPr>
              <p:cNvPr id="32094" name="Oval 176"/>
              <p:cNvSpPr>
                <a:spLocks noChangeAspect="1" noChangeArrowheads="1"/>
              </p:cNvSpPr>
              <p:nvPr/>
            </p:nvSpPr>
            <p:spPr bwMode="auto">
              <a:xfrm>
                <a:off x="4624" y="1040"/>
                <a:ext cx="23" cy="23"/>
              </a:xfrm>
              <a:prstGeom prst="ellipse">
                <a:avLst/>
              </a:prstGeom>
              <a:solidFill>
                <a:schemeClr val="tx2"/>
              </a:solidFill>
              <a:ln w="9525">
                <a:noFill/>
                <a:round/>
                <a:headEnd/>
                <a:tailEnd/>
              </a:ln>
            </p:spPr>
            <p:txBody>
              <a:bodyPr wrap="none" anchor="ctr"/>
              <a:lstStyle/>
              <a:p>
                <a:endParaRPr lang="en-US"/>
              </a:p>
            </p:txBody>
          </p:sp>
          <p:sp>
            <p:nvSpPr>
              <p:cNvPr id="32095" name="Oval 177"/>
              <p:cNvSpPr>
                <a:spLocks noChangeAspect="1" noChangeArrowheads="1"/>
              </p:cNvSpPr>
              <p:nvPr/>
            </p:nvSpPr>
            <p:spPr bwMode="auto">
              <a:xfrm>
                <a:off x="4967" y="1040"/>
                <a:ext cx="23" cy="23"/>
              </a:xfrm>
              <a:prstGeom prst="ellipse">
                <a:avLst/>
              </a:prstGeom>
              <a:solidFill>
                <a:schemeClr val="tx2"/>
              </a:solidFill>
              <a:ln w="9525">
                <a:noFill/>
                <a:round/>
                <a:headEnd/>
                <a:tailEnd/>
              </a:ln>
            </p:spPr>
            <p:txBody>
              <a:bodyPr wrap="none" anchor="ctr"/>
              <a:lstStyle/>
              <a:p>
                <a:endParaRPr lang="en-US"/>
              </a:p>
            </p:txBody>
          </p:sp>
          <p:sp>
            <p:nvSpPr>
              <p:cNvPr id="32096" name="Oval 178"/>
              <p:cNvSpPr>
                <a:spLocks noChangeAspect="1" noChangeArrowheads="1"/>
              </p:cNvSpPr>
              <p:nvPr/>
            </p:nvSpPr>
            <p:spPr bwMode="auto">
              <a:xfrm>
                <a:off x="5218" y="946"/>
                <a:ext cx="23" cy="23"/>
              </a:xfrm>
              <a:prstGeom prst="ellipse">
                <a:avLst/>
              </a:prstGeom>
              <a:solidFill>
                <a:schemeClr val="tx2"/>
              </a:solidFill>
              <a:ln w="9525">
                <a:noFill/>
                <a:round/>
                <a:headEnd/>
                <a:tailEnd/>
              </a:ln>
            </p:spPr>
            <p:txBody>
              <a:bodyPr wrap="none" anchor="ctr"/>
              <a:lstStyle/>
              <a:p>
                <a:endParaRPr lang="en-US"/>
              </a:p>
            </p:txBody>
          </p:sp>
          <p:sp>
            <p:nvSpPr>
              <p:cNvPr id="32097" name="Oval 179"/>
              <p:cNvSpPr>
                <a:spLocks noChangeAspect="1" noChangeArrowheads="1"/>
              </p:cNvSpPr>
              <p:nvPr/>
            </p:nvSpPr>
            <p:spPr bwMode="auto">
              <a:xfrm>
                <a:off x="4144" y="1367"/>
                <a:ext cx="23" cy="23"/>
              </a:xfrm>
              <a:prstGeom prst="ellipse">
                <a:avLst/>
              </a:prstGeom>
              <a:solidFill>
                <a:schemeClr val="tx2"/>
              </a:solidFill>
              <a:ln w="9525">
                <a:noFill/>
                <a:round/>
                <a:headEnd/>
                <a:tailEnd/>
              </a:ln>
            </p:spPr>
            <p:txBody>
              <a:bodyPr wrap="none" anchor="ctr"/>
              <a:lstStyle/>
              <a:p>
                <a:endParaRPr lang="en-US"/>
              </a:p>
            </p:txBody>
          </p:sp>
          <p:sp>
            <p:nvSpPr>
              <p:cNvPr id="32098" name="Oval 180"/>
              <p:cNvSpPr>
                <a:spLocks noChangeAspect="1" noChangeArrowheads="1"/>
              </p:cNvSpPr>
              <p:nvPr/>
            </p:nvSpPr>
            <p:spPr bwMode="auto">
              <a:xfrm>
                <a:off x="4967" y="923"/>
                <a:ext cx="23" cy="23"/>
              </a:xfrm>
              <a:prstGeom prst="ellipse">
                <a:avLst/>
              </a:prstGeom>
              <a:solidFill>
                <a:schemeClr val="tx2"/>
              </a:solidFill>
              <a:ln w="9525">
                <a:noFill/>
                <a:round/>
                <a:headEnd/>
                <a:tailEnd/>
              </a:ln>
            </p:spPr>
            <p:txBody>
              <a:bodyPr wrap="none" anchor="ctr"/>
              <a:lstStyle/>
              <a:p>
                <a:endParaRPr lang="en-US"/>
              </a:p>
            </p:txBody>
          </p:sp>
          <p:sp>
            <p:nvSpPr>
              <p:cNvPr id="32099" name="Oval 181"/>
              <p:cNvSpPr>
                <a:spLocks noChangeAspect="1" noChangeArrowheads="1"/>
              </p:cNvSpPr>
              <p:nvPr/>
            </p:nvSpPr>
            <p:spPr bwMode="auto">
              <a:xfrm>
                <a:off x="3618" y="1180"/>
                <a:ext cx="23" cy="23"/>
              </a:xfrm>
              <a:prstGeom prst="ellipse">
                <a:avLst/>
              </a:prstGeom>
              <a:solidFill>
                <a:schemeClr val="tx2"/>
              </a:solidFill>
              <a:ln w="9525">
                <a:noFill/>
                <a:round/>
                <a:headEnd/>
                <a:tailEnd/>
              </a:ln>
            </p:spPr>
            <p:txBody>
              <a:bodyPr wrap="none" anchor="ctr"/>
              <a:lstStyle/>
              <a:p>
                <a:endParaRPr lang="en-US"/>
              </a:p>
            </p:txBody>
          </p:sp>
          <p:sp>
            <p:nvSpPr>
              <p:cNvPr id="32100" name="Oval 182"/>
              <p:cNvSpPr>
                <a:spLocks noChangeAspect="1" noChangeArrowheads="1"/>
              </p:cNvSpPr>
              <p:nvPr/>
            </p:nvSpPr>
            <p:spPr bwMode="auto">
              <a:xfrm>
                <a:off x="3755" y="1180"/>
                <a:ext cx="23" cy="23"/>
              </a:xfrm>
              <a:prstGeom prst="ellipse">
                <a:avLst/>
              </a:prstGeom>
              <a:solidFill>
                <a:schemeClr val="tx2"/>
              </a:solidFill>
              <a:ln w="9525">
                <a:noFill/>
                <a:round/>
                <a:headEnd/>
                <a:tailEnd/>
              </a:ln>
            </p:spPr>
            <p:txBody>
              <a:bodyPr wrap="none" anchor="ctr"/>
              <a:lstStyle/>
              <a:p>
                <a:endParaRPr lang="en-US"/>
              </a:p>
            </p:txBody>
          </p:sp>
          <p:sp>
            <p:nvSpPr>
              <p:cNvPr id="32101" name="Oval 183"/>
              <p:cNvSpPr>
                <a:spLocks noChangeAspect="1" noChangeArrowheads="1"/>
              </p:cNvSpPr>
              <p:nvPr/>
            </p:nvSpPr>
            <p:spPr bwMode="auto">
              <a:xfrm>
                <a:off x="3733" y="1133"/>
                <a:ext cx="22" cy="23"/>
              </a:xfrm>
              <a:prstGeom prst="ellipse">
                <a:avLst/>
              </a:prstGeom>
              <a:solidFill>
                <a:schemeClr val="tx2"/>
              </a:solidFill>
              <a:ln w="9525">
                <a:noFill/>
                <a:round/>
                <a:headEnd/>
                <a:tailEnd/>
              </a:ln>
            </p:spPr>
            <p:txBody>
              <a:bodyPr wrap="none" anchor="ctr"/>
              <a:lstStyle/>
              <a:p>
                <a:endParaRPr lang="en-US"/>
              </a:p>
            </p:txBody>
          </p:sp>
          <p:sp>
            <p:nvSpPr>
              <p:cNvPr id="32102" name="Oval 184"/>
              <p:cNvSpPr>
                <a:spLocks noChangeAspect="1" noChangeArrowheads="1"/>
              </p:cNvSpPr>
              <p:nvPr/>
            </p:nvSpPr>
            <p:spPr bwMode="auto">
              <a:xfrm>
                <a:off x="4121" y="1413"/>
                <a:ext cx="23" cy="24"/>
              </a:xfrm>
              <a:prstGeom prst="ellipse">
                <a:avLst/>
              </a:prstGeom>
              <a:solidFill>
                <a:schemeClr val="tx2"/>
              </a:solidFill>
              <a:ln w="9525">
                <a:noFill/>
                <a:round/>
                <a:headEnd/>
                <a:tailEnd/>
              </a:ln>
            </p:spPr>
            <p:txBody>
              <a:bodyPr wrap="none" anchor="ctr"/>
              <a:lstStyle/>
              <a:p>
                <a:endParaRPr lang="en-US"/>
              </a:p>
            </p:txBody>
          </p:sp>
          <p:sp>
            <p:nvSpPr>
              <p:cNvPr id="32103" name="Oval 185"/>
              <p:cNvSpPr>
                <a:spLocks noChangeAspect="1" noChangeArrowheads="1"/>
              </p:cNvSpPr>
              <p:nvPr/>
            </p:nvSpPr>
            <p:spPr bwMode="auto">
              <a:xfrm>
                <a:off x="4213" y="1390"/>
                <a:ext cx="22" cy="23"/>
              </a:xfrm>
              <a:prstGeom prst="ellipse">
                <a:avLst/>
              </a:prstGeom>
              <a:solidFill>
                <a:schemeClr val="tx2"/>
              </a:solidFill>
              <a:ln w="9525">
                <a:noFill/>
                <a:round/>
                <a:headEnd/>
                <a:tailEnd/>
              </a:ln>
            </p:spPr>
            <p:txBody>
              <a:bodyPr wrap="none" anchor="ctr"/>
              <a:lstStyle/>
              <a:p>
                <a:endParaRPr lang="en-US"/>
              </a:p>
            </p:txBody>
          </p:sp>
          <p:sp>
            <p:nvSpPr>
              <p:cNvPr id="32104" name="Oval 186"/>
              <p:cNvSpPr>
                <a:spLocks noChangeAspect="1" noChangeArrowheads="1"/>
              </p:cNvSpPr>
              <p:nvPr/>
            </p:nvSpPr>
            <p:spPr bwMode="auto">
              <a:xfrm>
                <a:off x="3641" y="783"/>
                <a:ext cx="23" cy="23"/>
              </a:xfrm>
              <a:prstGeom prst="ellipse">
                <a:avLst/>
              </a:prstGeom>
              <a:solidFill>
                <a:schemeClr val="tx2"/>
              </a:solidFill>
              <a:ln w="9525">
                <a:noFill/>
                <a:round/>
                <a:headEnd/>
                <a:tailEnd/>
              </a:ln>
            </p:spPr>
            <p:txBody>
              <a:bodyPr wrap="none" anchor="ctr"/>
              <a:lstStyle/>
              <a:p>
                <a:endParaRPr lang="en-US"/>
              </a:p>
            </p:txBody>
          </p:sp>
        </p:grpSp>
        <p:grpSp>
          <p:nvGrpSpPr>
            <p:cNvPr id="31985" name="Group 187"/>
            <p:cNvGrpSpPr>
              <a:grpSpLocks noChangeAspect="1"/>
            </p:cNvGrpSpPr>
            <p:nvPr/>
          </p:nvGrpSpPr>
          <p:grpSpPr bwMode="auto">
            <a:xfrm>
              <a:off x="3168" y="288"/>
              <a:ext cx="2352" cy="1968"/>
              <a:chOff x="3168" y="288"/>
              <a:chExt cx="2352" cy="1968"/>
            </a:xfrm>
          </p:grpSpPr>
          <p:sp>
            <p:nvSpPr>
              <p:cNvPr id="31986" name="Rectangle 188"/>
              <p:cNvSpPr>
                <a:spLocks noChangeAspect="1" noChangeArrowheads="1"/>
              </p:cNvSpPr>
              <p:nvPr/>
            </p:nvSpPr>
            <p:spPr bwMode="auto">
              <a:xfrm>
                <a:off x="3168" y="288"/>
                <a:ext cx="2352" cy="1968"/>
              </a:xfrm>
              <a:prstGeom prst="rect">
                <a:avLst/>
              </a:prstGeom>
              <a:noFill/>
              <a:ln w="9525">
                <a:noFill/>
                <a:miter lim="800000"/>
                <a:headEnd/>
                <a:tailEnd/>
              </a:ln>
            </p:spPr>
            <p:txBody>
              <a:bodyPr wrap="none" anchor="ctr"/>
              <a:lstStyle/>
              <a:p>
                <a:endParaRPr lang="en-US"/>
              </a:p>
            </p:txBody>
          </p:sp>
          <p:grpSp>
            <p:nvGrpSpPr>
              <p:cNvPr id="31987" name="Group 189"/>
              <p:cNvGrpSpPr>
                <a:grpSpLocks noChangeAspect="1"/>
              </p:cNvGrpSpPr>
              <p:nvPr/>
            </p:nvGrpSpPr>
            <p:grpSpPr bwMode="auto">
              <a:xfrm>
                <a:off x="3733" y="525"/>
                <a:ext cx="1691" cy="1239"/>
                <a:chOff x="3733" y="525"/>
                <a:chExt cx="1691" cy="1239"/>
              </a:xfrm>
            </p:grpSpPr>
            <p:sp>
              <p:nvSpPr>
                <p:cNvPr id="32067" name="Oval 190"/>
                <p:cNvSpPr>
                  <a:spLocks noChangeAspect="1" noChangeArrowheads="1"/>
                </p:cNvSpPr>
                <p:nvPr/>
              </p:nvSpPr>
              <p:spPr bwMode="auto">
                <a:xfrm>
                  <a:off x="3961" y="1156"/>
                  <a:ext cx="23" cy="24"/>
                </a:xfrm>
                <a:prstGeom prst="ellipse">
                  <a:avLst/>
                </a:prstGeom>
                <a:solidFill>
                  <a:schemeClr val="tx2"/>
                </a:solidFill>
                <a:ln w="9525">
                  <a:noFill/>
                  <a:round/>
                  <a:headEnd/>
                  <a:tailEnd/>
                </a:ln>
              </p:spPr>
              <p:txBody>
                <a:bodyPr wrap="none" anchor="ctr"/>
                <a:lstStyle/>
                <a:p>
                  <a:endParaRPr lang="en-US"/>
                </a:p>
              </p:txBody>
            </p:sp>
            <p:sp>
              <p:nvSpPr>
                <p:cNvPr id="32068" name="Oval 191"/>
                <p:cNvSpPr>
                  <a:spLocks noChangeAspect="1" noChangeArrowheads="1"/>
                </p:cNvSpPr>
                <p:nvPr/>
              </p:nvSpPr>
              <p:spPr bwMode="auto">
                <a:xfrm>
                  <a:off x="3733" y="783"/>
                  <a:ext cx="22" cy="23"/>
                </a:xfrm>
                <a:prstGeom prst="ellipse">
                  <a:avLst/>
                </a:prstGeom>
                <a:solidFill>
                  <a:schemeClr val="tx2"/>
                </a:solidFill>
                <a:ln w="9525">
                  <a:noFill/>
                  <a:round/>
                  <a:headEnd/>
                  <a:tailEnd/>
                </a:ln>
              </p:spPr>
              <p:txBody>
                <a:bodyPr wrap="none" anchor="ctr"/>
                <a:lstStyle/>
                <a:p>
                  <a:endParaRPr lang="en-US"/>
                </a:p>
              </p:txBody>
            </p:sp>
            <p:sp>
              <p:nvSpPr>
                <p:cNvPr id="32069" name="Oval 192"/>
                <p:cNvSpPr>
                  <a:spLocks noChangeAspect="1" noChangeArrowheads="1"/>
                </p:cNvSpPr>
                <p:nvPr/>
              </p:nvSpPr>
              <p:spPr bwMode="auto">
                <a:xfrm>
                  <a:off x="4304" y="1624"/>
                  <a:ext cx="23" cy="23"/>
                </a:xfrm>
                <a:prstGeom prst="ellipse">
                  <a:avLst/>
                </a:prstGeom>
                <a:solidFill>
                  <a:schemeClr val="tx2"/>
                </a:solidFill>
                <a:ln w="9525">
                  <a:noFill/>
                  <a:round/>
                  <a:headEnd/>
                  <a:tailEnd/>
                </a:ln>
              </p:spPr>
              <p:txBody>
                <a:bodyPr wrap="none" anchor="ctr"/>
                <a:lstStyle/>
                <a:p>
                  <a:endParaRPr lang="en-US"/>
                </a:p>
              </p:txBody>
            </p:sp>
            <p:sp>
              <p:nvSpPr>
                <p:cNvPr id="32070" name="Oval 193"/>
                <p:cNvSpPr>
                  <a:spLocks noChangeAspect="1" noChangeArrowheads="1"/>
                </p:cNvSpPr>
                <p:nvPr/>
              </p:nvSpPr>
              <p:spPr bwMode="auto">
                <a:xfrm>
                  <a:off x="4578" y="1741"/>
                  <a:ext cx="23" cy="23"/>
                </a:xfrm>
                <a:prstGeom prst="ellipse">
                  <a:avLst/>
                </a:prstGeom>
                <a:solidFill>
                  <a:schemeClr val="tx2"/>
                </a:solidFill>
                <a:ln w="9525">
                  <a:noFill/>
                  <a:round/>
                  <a:headEnd/>
                  <a:tailEnd/>
                </a:ln>
              </p:spPr>
              <p:txBody>
                <a:bodyPr wrap="none" anchor="ctr"/>
                <a:lstStyle/>
                <a:p>
                  <a:endParaRPr lang="en-US"/>
                </a:p>
              </p:txBody>
            </p:sp>
            <p:sp>
              <p:nvSpPr>
                <p:cNvPr id="32071" name="Oval 194"/>
                <p:cNvSpPr>
                  <a:spLocks noChangeAspect="1" noChangeArrowheads="1"/>
                </p:cNvSpPr>
                <p:nvPr/>
              </p:nvSpPr>
              <p:spPr bwMode="auto">
                <a:xfrm>
                  <a:off x="4784" y="1624"/>
                  <a:ext cx="23" cy="23"/>
                </a:xfrm>
                <a:prstGeom prst="ellipse">
                  <a:avLst/>
                </a:prstGeom>
                <a:solidFill>
                  <a:schemeClr val="tx2"/>
                </a:solidFill>
                <a:ln w="9525">
                  <a:noFill/>
                  <a:round/>
                  <a:headEnd/>
                  <a:tailEnd/>
                </a:ln>
              </p:spPr>
              <p:txBody>
                <a:bodyPr wrap="none" anchor="ctr"/>
                <a:lstStyle/>
                <a:p>
                  <a:endParaRPr lang="en-US"/>
                </a:p>
              </p:txBody>
            </p:sp>
            <p:sp>
              <p:nvSpPr>
                <p:cNvPr id="32072" name="Oval 195"/>
                <p:cNvSpPr>
                  <a:spLocks noChangeAspect="1" noChangeArrowheads="1"/>
                </p:cNvSpPr>
                <p:nvPr/>
              </p:nvSpPr>
              <p:spPr bwMode="auto">
                <a:xfrm>
                  <a:off x="3961" y="1273"/>
                  <a:ext cx="23" cy="24"/>
                </a:xfrm>
                <a:prstGeom prst="ellipse">
                  <a:avLst/>
                </a:prstGeom>
                <a:solidFill>
                  <a:schemeClr val="tx2"/>
                </a:solidFill>
                <a:ln w="9525">
                  <a:noFill/>
                  <a:round/>
                  <a:headEnd/>
                  <a:tailEnd/>
                </a:ln>
              </p:spPr>
              <p:txBody>
                <a:bodyPr wrap="none" anchor="ctr"/>
                <a:lstStyle/>
                <a:p>
                  <a:endParaRPr lang="en-US"/>
                </a:p>
              </p:txBody>
            </p:sp>
            <p:sp>
              <p:nvSpPr>
                <p:cNvPr id="32073" name="Oval 196"/>
                <p:cNvSpPr>
                  <a:spLocks noChangeAspect="1" noChangeArrowheads="1"/>
                </p:cNvSpPr>
                <p:nvPr/>
              </p:nvSpPr>
              <p:spPr bwMode="auto">
                <a:xfrm>
                  <a:off x="3961" y="1343"/>
                  <a:ext cx="23" cy="24"/>
                </a:xfrm>
                <a:prstGeom prst="ellipse">
                  <a:avLst/>
                </a:prstGeom>
                <a:solidFill>
                  <a:schemeClr val="tx2"/>
                </a:solidFill>
                <a:ln w="9525">
                  <a:noFill/>
                  <a:round/>
                  <a:headEnd/>
                  <a:tailEnd/>
                </a:ln>
              </p:spPr>
              <p:txBody>
                <a:bodyPr wrap="none" anchor="ctr"/>
                <a:lstStyle/>
                <a:p>
                  <a:endParaRPr lang="en-US"/>
                </a:p>
              </p:txBody>
            </p:sp>
            <p:sp>
              <p:nvSpPr>
                <p:cNvPr id="32074" name="Oval 197"/>
                <p:cNvSpPr>
                  <a:spLocks noChangeAspect="1" noChangeArrowheads="1"/>
                </p:cNvSpPr>
                <p:nvPr/>
              </p:nvSpPr>
              <p:spPr bwMode="auto">
                <a:xfrm>
                  <a:off x="4167" y="1086"/>
                  <a:ext cx="23" cy="24"/>
                </a:xfrm>
                <a:prstGeom prst="ellipse">
                  <a:avLst/>
                </a:prstGeom>
                <a:solidFill>
                  <a:schemeClr val="tx2"/>
                </a:solidFill>
                <a:ln w="9525">
                  <a:noFill/>
                  <a:round/>
                  <a:headEnd/>
                  <a:tailEnd/>
                </a:ln>
              </p:spPr>
              <p:txBody>
                <a:bodyPr wrap="none" anchor="ctr"/>
                <a:lstStyle/>
                <a:p>
                  <a:endParaRPr lang="en-US"/>
                </a:p>
              </p:txBody>
            </p:sp>
            <p:sp>
              <p:nvSpPr>
                <p:cNvPr id="32075" name="Oval 198"/>
                <p:cNvSpPr>
                  <a:spLocks noChangeAspect="1" noChangeArrowheads="1"/>
                </p:cNvSpPr>
                <p:nvPr/>
              </p:nvSpPr>
              <p:spPr bwMode="auto">
                <a:xfrm>
                  <a:off x="4075" y="1016"/>
                  <a:ext cx="23" cy="24"/>
                </a:xfrm>
                <a:prstGeom prst="ellipse">
                  <a:avLst/>
                </a:prstGeom>
                <a:solidFill>
                  <a:schemeClr val="tx2"/>
                </a:solidFill>
                <a:ln w="9525">
                  <a:noFill/>
                  <a:round/>
                  <a:headEnd/>
                  <a:tailEnd/>
                </a:ln>
              </p:spPr>
              <p:txBody>
                <a:bodyPr wrap="none" anchor="ctr"/>
                <a:lstStyle/>
                <a:p>
                  <a:endParaRPr lang="en-US"/>
                </a:p>
              </p:txBody>
            </p:sp>
            <p:sp>
              <p:nvSpPr>
                <p:cNvPr id="32076" name="Oval 199"/>
                <p:cNvSpPr>
                  <a:spLocks noChangeAspect="1" noChangeArrowheads="1"/>
                </p:cNvSpPr>
                <p:nvPr/>
              </p:nvSpPr>
              <p:spPr bwMode="auto">
                <a:xfrm>
                  <a:off x="4555" y="1484"/>
                  <a:ext cx="23" cy="23"/>
                </a:xfrm>
                <a:prstGeom prst="ellipse">
                  <a:avLst/>
                </a:prstGeom>
                <a:solidFill>
                  <a:schemeClr val="tx2"/>
                </a:solidFill>
                <a:ln w="9525">
                  <a:noFill/>
                  <a:round/>
                  <a:headEnd/>
                  <a:tailEnd/>
                </a:ln>
              </p:spPr>
              <p:txBody>
                <a:bodyPr wrap="none" anchor="ctr"/>
                <a:lstStyle/>
                <a:p>
                  <a:endParaRPr lang="en-US"/>
                </a:p>
              </p:txBody>
            </p:sp>
            <p:sp>
              <p:nvSpPr>
                <p:cNvPr id="32077" name="Oval 200"/>
                <p:cNvSpPr>
                  <a:spLocks noChangeAspect="1" noChangeArrowheads="1"/>
                </p:cNvSpPr>
                <p:nvPr/>
              </p:nvSpPr>
              <p:spPr bwMode="auto">
                <a:xfrm>
                  <a:off x="4624" y="525"/>
                  <a:ext cx="23" cy="24"/>
                </a:xfrm>
                <a:prstGeom prst="ellipse">
                  <a:avLst/>
                </a:prstGeom>
                <a:solidFill>
                  <a:schemeClr val="tx2"/>
                </a:solidFill>
                <a:ln w="9525">
                  <a:noFill/>
                  <a:round/>
                  <a:headEnd/>
                  <a:tailEnd/>
                </a:ln>
              </p:spPr>
              <p:txBody>
                <a:bodyPr wrap="none" anchor="ctr"/>
                <a:lstStyle/>
                <a:p>
                  <a:endParaRPr lang="en-US"/>
                </a:p>
              </p:txBody>
            </p:sp>
            <p:sp>
              <p:nvSpPr>
                <p:cNvPr id="32078" name="Oval 201"/>
                <p:cNvSpPr>
                  <a:spLocks noChangeAspect="1" noChangeArrowheads="1"/>
                </p:cNvSpPr>
                <p:nvPr/>
              </p:nvSpPr>
              <p:spPr bwMode="auto">
                <a:xfrm>
                  <a:off x="4418" y="1086"/>
                  <a:ext cx="23" cy="24"/>
                </a:xfrm>
                <a:prstGeom prst="ellipse">
                  <a:avLst/>
                </a:prstGeom>
                <a:solidFill>
                  <a:schemeClr val="tx2"/>
                </a:solidFill>
                <a:ln w="9525">
                  <a:noFill/>
                  <a:round/>
                  <a:headEnd/>
                  <a:tailEnd/>
                </a:ln>
              </p:spPr>
              <p:txBody>
                <a:bodyPr wrap="none" anchor="ctr"/>
                <a:lstStyle/>
                <a:p>
                  <a:endParaRPr lang="en-US"/>
                </a:p>
              </p:txBody>
            </p:sp>
            <p:sp>
              <p:nvSpPr>
                <p:cNvPr id="32079" name="Oval 202"/>
                <p:cNvSpPr>
                  <a:spLocks noChangeAspect="1" noChangeArrowheads="1"/>
                </p:cNvSpPr>
                <p:nvPr/>
              </p:nvSpPr>
              <p:spPr bwMode="auto">
                <a:xfrm>
                  <a:off x="3961" y="1016"/>
                  <a:ext cx="23" cy="24"/>
                </a:xfrm>
                <a:prstGeom prst="ellipse">
                  <a:avLst/>
                </a:prstGeom>
                <a:solidFill>
                  <a:schemeClr val="tx2"/>
                </a:solidFill>
                <a:ln w="9525">
                  <a:noFill/>
                  <a:round/>
                  <a:headEnd/>
                  <a:tailEnd/>
                </a:ln>
              </p:spPr>
              <p:txBody>
                <a:bodyPr wrap="none" anchor="ctr"/>
                <a:lstStyle/>
                <a:p>
                  <a:endParaRPr lang="en-US"/>
                </a:p>
              </p:txBody>
            </p:sp>
            <p:sp>
              <p:nvSpPr>
                <p:cNvPr id="32080" name="Oval 203"/>
                <p:cNvSpPr>
                  <a:spLocks noChangeAspect="1" noChangeArrowheads="1"/>
                </p:cNvSpPr>
                <p:nvPr/>
              </p:nvSpPr>
              <p:spPr bwMode="auto">
                <a:xfrm>
                  <a:off x="4464" y="1647"/>
                  <a:ext cx="23" cy="24"/>
                </a:xfrm>
                <a:prstGeom prst="ellipse">
                  <a:avLst/>
                </a:prstGeom>
                <a:solidFill>
                  <a:schemeClr val="tx2"/>
                </a:solidFill>
                <a:ln w="9525">
                  <a:noFill/>
                  <a:round/>
                  <a:headEnd/>
                  <a:tailEnd/>
                </a:ln>
              </p:spPr>
              <p:txBody>
                <a:bodyPr wrap="none" anchor="ctr"/>
                <a:lstStyle/>
                <a:p>
                  <a:endParaRPr lang="en-US"/>
                </a:p>
              </p:txBody>
            </p:sp>
            <p:sp>
              <p:nvSpPr>
                <p:cNvPr id="32081" name="Oval 204"/>
                <p:cNvSpPr>
                  <a:spLocks noChangeAspect="1" noChangeArrowheads="1"/>
                </p:cNvSpPr>
                <p:nvPr/>
              </p:nvSpPr>
              <p:spPr bwMode="auto">
                <a:xfrm>
                  <a:off x="4853" y="1577"/>
                  <a:ext cx="22" cy="23"/>
                </a:xfrm>
                <a:prstGeom prst="ellipse">
                  <a:avLst/>
                </a:prstGeom>
                <a:solidFill>
                  <a:schemeClr val="tx2"/>
                </a:solidFill>
                <a:ln w="9525">
                  <a:noFill/>
                  <a:round/>
                  <a:headEnd/>
                  <a:tailEnd/>
                </a:ln>
              </p:spPr>
              <p:txBody>
                <a:bodyPr wrap="none" anchor="ctr"/>
                <a:lstStyle/>
                <a:p>
                  <a:endParaRPr lang="en-US"/>
                </a:p>
              </p:txBody>
            </p:sp>
            <p:sp>
              <p:nvSpPr>
                <p:cNvPr id="32082" name="Oval 205"/>
                <p:cNvSpPr>
                  <a:spLocks noChangeAspect="1" noChangeArrowheads="1"/>
                </p:cNvSpPr>
                <p:nvPr/>
              </p:nvSpPr>
              <p:spPr bwMode="auto">
                <a:xfrm>
                  <a:off x="4190" y="642"/>
                  <a:ext cx="23" cy="24"/>
                </a:xfrm>
                <a:prstGeom prst="ellipse">
                  <a:avLst/>
                </a:prstGeom>
                <a:solidFill>
                  <a:schemeClr val="tx2"/>
                </a:solidFill>
                <a:ln w="9525">
                  <a:noFill/>
                  <a:round/>
                  <a:headEnd/>
                  <a:tailEnd/>
                </a:ln>
              </p:spPr>
              <p:txBody>
                <a:bodyPr wrap="none" anchor="ctr"/>
                <a:lstStyle/>
                <a:p>
                  <a:endParaRPr lang="en-US"/>
                </a:p>
              </p:txBody>
            </p:sp>
            <p:sp>
              <p:nvSpPr>
                <p:cNvPr id="32083" name="Oval 206"/>
                <p:cNvSpPr>
                  <a:spLocks noChangeAspect="1" noChangeArrowheads="1"/>
                </p:cNvSpPr>
                <p:nvPr/>
              </p:nvSpPr>
              <p:spPr bwMode="auto">
                <a:xfrm>
                  <a:off x="4258" y="853"/>
                  <a:ext cx="23" cy="23"/>
                </a:xfrm>
                <a:prstGeom prst="ellipse">
                  <a:avLst/>
                </a:prstGeom>
                <a:solidFill>
                  <a:schemeClr val="tx2"/>
                </a:solidFill>
                <a:ln w="9525">
                  <a:noFill/>
                  <a:round/>
                  <a:headEnd/>
                  <a:tailEnd/>
                </a:ln>
              </p:spPr>
              <p:txBody>
                <a:bodyPr wrap="none" anchor="ctr"/>
                <a:lstStyle/>
                <a:p>
                  <a:endParaRPr lang="en-US"/>
                </a:p>
              </p:txBody>
            </p:sp>
            <p:sp>
              <p:nvSpPr>
                <p:cNvPr id="32084" name="Oval 207"/>
                <p:cNvSpPr>
                  <a:spLocks noChangeAspect="1" noChangeArrowheads="1"/>
                </p:cNvSpPr>
                <p:nvPr/>
              </p:nvSpPr>
              <p:spPr bwMode="auto">
                <a:xfrm>
                  <a:off x="3778" y="572"/>
                  <a:ext cx="23" cy="24"/>
                </a:xfrm>
                <a:prstGeom prst="ellipse">
                  <a:avLst/>
                </a:prstGeom>
                <a:solidFill>
                  <a:schemeClr val="tx2"/>
                </a:solidFill>
                <a:ln w="9525">
                  <a:noFill/>
                  <a:round/>
                  <a:headEnd/>
                  <a:tailEnd/>
                </a:ln>
              </p:spPr>
              <p:txBody>
                <a:bodyPr wrap="none" anchor="ctr"/>
                <a:lstStyle/>
                <a:p>
                  <a:endParaRPr lang="en-US"/>
                </a:p>
              </p:txBody>
            </p:sp>
            <p:sp>
              <p:nvSpPr>
                <p:cNvPr id="32085" name="Oval 208"/>
                <p:cNvSpPr>
                  <a:spLocks noChangeAspect="1" noChangeArrowheads="1"/>
                </p:cNvSpPr>
                <p:nvPr/>
              </p:nvSpPr>
              <p:spPr bwMode="auto">
                <a:xfrm>
                  <a:off x="4464" y="1320"/>
                  <a:ext cx="23" cy="23"/>
                </a:xfrm>
                <a:prstGeom prst="ellipse">
                  <a:avLst/>
                </a:prstGeom>
                <a:solidFill>
                  <a:schemeClr val="tx2"/>
                </a:solidFill>
                <a:ln w="9525">
                  <a:noFill/>
                  <a:round/>
                  <a:headEnd/>
                  <a:tailEnd/>
                </a:ln>
              </p:spPr>
              <p:txBody>
                <a:bodyPr wrap="none" anchor="ctr"/>
                <a:lstStyle/>
                <a:p>
                  <a:endParaRPr lang="en-US"/>
                </a:p>
              </p:txBody>
            </p:sp>
            <p:sp>
              <p:nvSpPr>
                <p:cNvPr id="32086" name="Oval 209"/>
                <p:cNvSpPr>
                  <a:spLocks noChangeAspect="1" noChangeArrowheads="1"/>
                </p:cNvSpPr>
                <p:nvPr/>
              </p:nvSpPr>
              <p:spPr bwMode="auto">
                <a:xfrm>
                  <a:off x="4350" y="1694"/>
                  <a:ext cx="23" cy="23"/>
                </a:xfrm>
                <a:prstGeom prst="ellipse">
                  <a:avLst/>
                </a:prstGeom>
                <a:solidFill>
                  <a:schemeClr val="tx2"/>
                </a:solidFill>
                <a:ln w="9525">
                  <a:noFill/>
                  <a:round/>
                  <a:headEnd/>
                  <a:tailEnd/>
                </a:ln>
              </p:spPr>
              <p:txBody>
                <a:bodyPr wrap="none" anchor="ctr"/>
                <a:lstStyle/>
                <a:p>
                  <a:endParaRPr lang="en-US"/>
                </a:p>
              </p:txBody>
            </p:sp>
            <p:sp>
              <p:nvSpPr>
                <p:cNvPr id="32087" name="Oval 210"/>
                <p:cNvSpPr>
                  <a:spLocks noChangeAspect="1" noChangeArrowheads="1"/>
                </p:cNvSpPr>
                <p:nvPr/>
              </p:nvSpPr>
              <p:spPr bwMode="auto">
                <a:xfrm>
                  <a:off x="5401" y="1040"/>
                  <a:ext cx="23" cy="23"/>
                </a:xfrm>
                <a:prstGeom prst="ellipse">
                  <a:avLst/>
                </a:prstGeom>
                <a:solidFill>
                  <a:schemeClr val="tx2"/>
                </a:solidFill>
                <a:ln w="9525">
                  <a:noFill/>
                  <a:round/>
                  <a:headEnd/>
                  <a:tailEnd/>
                </a:ln>
              </p:spPr>
              <p:txBody>
                <a:bodyPr wrap="none" anchor="ctr"/>
                <a:lstStyle/>
                <a:p>
                  <a:endParaRPr lang="en-US"/>
                </a:p>
              </p:txBody>
            </p:sp>
          </p:grpSp>
          <p:grpSp>
            <p:nvGrpSpPr>
              <p:cNvPr id="31988" name="Group 211"/>
              <p:cNvGrpSpPr>
                <a:grpSpLocks noChangeAspect="1"/>
              </p:cNvGrpSpPr>
              <p:nvPr/>
            </p:nvGrpSpPr>
            <p:grpSpPr bwMode="auto">
              <a:xfrm>
                <a:off x="3504" y="432"/>
                <a:ext cx="1897" cy="1779"/>
                <a:chOff x="3504" y="432"/>
                <a:chExt cx="1897" cy="1779"/>
              </a:xfrm>
            </p:grpSpPr>
            <p:grpSp>
              <p:nvGrpSpPr>
                <p:cNvPr id="31989" name="Group 212"/>
                <p:cNvGrpSpPr>
                  <a:grpSpLocks noChangeAspect="1"/>
                </p:cNvGrpSpPr>
                <p:nvPr/>
              </p:nvGrpSpPr>
              <p:grpSpPr bwMode="auto">
                <a:xfrm>
                  <a:off x="3710" y="479"/>
                  <a:ext cx="1668" cy="1425"/>
                  <a:chOff x="3710" y="479"/>
                  <a:chExt cx="1668" cy="1425"/>
                </a:xfrm>
              </p:grpSpPr>
              <p:sp>
                <p:nvSpPr>
                  <p:cNvPr id="32047" name="Oval 213"/>
                  <p:cNvSpPr>
                    <a:spLocks noChangeAspect="1" noChangeArrowheads="1"/>
                  </p:cNvSpPr>
                  <p:nvPr/>
                </p:nvSpPr>
                <p:spPr bwMode="auto">
                  <a:xfrm>
                    <a:off x="3755" y="1297"/>
                    <a:ext cx="23" cy="23"/>
                  </a:xfrm>
                  <a:prstGeom prst="ellipse">
                    <a:avLst/>
                  </a:prstGeom>
                  <a:solidFill>
                    <a:schemeClr val="tx2"/>
                  </a:solidFill>
                  <a:ln w="9525">
                    <a:noFill/>
                    <a:round/>
                    <a:headEnd/>
                    <a:tailEnd/>
                  </a:ln>
                </p:spPr>
                <p:txBody>
                  <a:bodyPr wrap="none" anchor="ctr"/>
                  <a:lstStyle/>
                  <a:p>
                    <a:endParaRPr lang="en-US"/>
                  </a:p>
                </p:txBody>
              </p:sp>
              <p:sp>
                <p:nvSpPr>
                  <p:cNvPr id="32048" name="Oval 214"/>
                  <p:cNvSpPr>
                    <a:spLocks noChangeAspect="1" noChangeArrowheads="1"/>
                  </p:cNvSpPr>
                  <p:nvPr/>
                </p:nvSpPr>
                <p:spPr bwMode="auto">
                  <a:xfrm>
                    <a:off x="4327" y="1881"/>
                    <a:ext cx="23" cy="23"/>
                  </a:xfrm>
                  <a:prstGeom prst="ellipse">
                    <a:avLst/>
                  </a:prstGeom>
                  <a:solidFill>
                    <a:schemeClr val="tx2"/>
                  </a:solidFill>
                  <a:ln w="9525">
                    <a:noFill/>
                    <a:round/>
                    <a:headEnd/>
                    <a:tailEnd/>
                  </a:ln>
                </p:spPr>
                <p:txBody>
                  <a:bodyPr wrap="none" anchor="ctr"/>
                  <a:lstStyle/>
                  <a:p>
                    <a:endParaRPr lang="en-US"/>
                  </a:p>
                </p:txBody>
              </p:sp>
              <p:sp>
                <p:nvSpPr>
                  <p:cNvPr id="32049" name="Oval 215"/>
                  <p:cNvSpPr>
                    <a:spLocks noChangeAspect="1" noChangeArrowheads="1"/>
                  </p:cNvSpPr>
                  <p:nvPr/>
                </p:nvSpPr>
                <p:spPr bwMode="auto">
                  <a:xfrm>
                    <a:off x="4281" y="1554"/>
                    <a:ext cx="23" cy="23"/>
                  </a:xfrm>
                  <a:prstGeom prst="ellipse">
                    <a:avLst/>
                  </a:prstGeom>
                  <a:solidFill>
                    <a:schemeClr val="tx2"/>
                  </a:solidFill>
                  <a:ln w="9525">
                    <a:noFill/>
                    <a:round/>
                    <a:headEnd/>
                    <a:tailEnd/>
                  </a:ln>
                </p:spPr>
                <p:txBody>
                  <a:bodyPr wrap="none" anchor="ctr"/>
                  <a:lstStyle/>
                  <a:p>
                    <a:endParaRPr lang="en-US"/>
                  </a:p>
                </p:txBody>
              </p:sp>
              <p:sp>
                <p:nvSpPr>
                  <p:cNvPr id="32050" name="Oval 216"/>
                  <p:cNvSpPr>
                    <a:spLocks noChangeAspect="1" noChangeArrowheads="1"/>
                  </p:cNvSpPr>
                  <p:nvPr/>
                </p:nvSpPr>
                <p:spPr bwMode="auto">
                  <a:xfrm>
                    <a:off x="4213" y="1694"/>
                    <a:ext cx="22" cy="23"/>
                  </a:xfrm>
                  <a:prstGeom prst="ellipse">
                    <a:avLst/>
                  </a:prstGeom>
                  <a:solidFill>
                    <a:schemeClr val="tx2"/>
                  </a:solidFill>
                  <a:ln w="9525">
                    <a:noFill/>
                    <a:round/>
                    <a:headEnd/>
                    <a:tailEnd/>
                  </a:ln>
                </p:spPr>
                <p:txBody>
                  <a:bodyPr wrap="none" anchor="ctr"/>
                  <a:lstStyle/>
                  <a:p>
                    <a:endParaRPr lang="en-US"/>
                  </a:p>
                </p:txBody>
              </p:sp>
              <p:sp>
                <p:nvSpPr>
                  <p:cNvPr id="32051" name="Oval 217"/>
                  <p:cNvSpPr>
                    <a:spLocks noChangeAspect="1" noChangeArrowheads="1"/>
                  </p:cNvSpPr>
                  <p:nvPr/>
                </p:nvSpPr>
                <p:spPr bwMode="auto">
                  <a:xfrm>
                    <a:off x="4235" y="1554"/>
                    <a:ext cx="23" cy="23"/>
                  </a:xfrm>
                  <a:prstGeom prst="ellipse">
                    <a:avLst/>
                  </a:prstGeom>
                  <a:solidFill>
                    <a:schemeClr val="tx2"/>
                  </a:solidFill>
                  <a:ln w="9525">
                    <a:noFill/>
                    <a:round/>
                    <a:headEnd/>
                    <a:tailEnd/>
                  </a:ln>
                </p:spPr>
                <p:txBody>
                  <a:bodyPr wrap="none" anchor="ctr"/>
                  <a:lstStyle/>
                  <a:p>
                    <a:endParaRPr lang="en-US"/>
                  </a:p>
                </p:txBody>
              </p:sp>
              <p:sp>
                <p:nvSpPr>
                  <p:cNvPr id="32052" name="Oval 218"/>
                  <p:cNvSpPr>
                    <a:spLocks noChangeAspect="1" noChangeArrowheads="1"/>
                  </p:cNvSpPr>
                  <p:nvPr/>
                </p:nvSpPr>
                <p:spPr bwMode="auto">
                  <a:xfrm>
                    <a:off x="4921" y="1741"/>
                    <a:ext cx="23" cy="23"/>
                  </a:xfrm>
                  <a:prstGeom prst="ellipse">
                    <a:avLst/>
                  </a:prstGeom>
                  <a:solidFill>
                    <a:schemeClr val="tx2"/>
                  </a:solidFill>
                  <a:ln w="9525">
                    <a:noFill/>
                    <a:round/>
                    <a:headEnd/>
                    <a:tailEnd/>
                  </a:ln>
                </p:spPr>
                <p:txBody>
                  <a:bodyPr wrap="none" anchor="ctr"/>
                  <a:lstStyle/>
                  <a:p>
                    <a:endParaRPr lang="en-US"/>
                  </a:p>
                </p:txBody>
              </p:sp>
              <p:sp>
                <p:nvSpPr>
                  <p:cNvPr id="32053" name="Oval 219"/>
                  <p:cNvSpPr>
                    <a:spLocks noChangeAspect="1" noChangeArrowheads="1"/>
                  </p:cNvSpPr>
                  <p:nvPr/>
                </p:nvSpPr>
                <p:spPr bwMode="auto">
                  <a:xfrm>
                    <a:off x="3710" y="712"/>
                    <a:ext cx="23" cy="24"/>
                  </a:xfrm>
                  <a:prstGeom prst="ellipse">
                    <a:avLst/>
                  </a:prstGeom>
                  <a:solidFill>
                    <a:schemeClr val="tx2"/>
                  </a:solidFill>
                  <a:ln w="9525">
                    <a:noFill/>
                    <a:round/>
                    <a:headEnd/>
                    <a:tailEnd/>
                  </a:ln>
                </p:spPr>
                <p:txBody>
                  <a:bodyPr wrap="none" anchor="ctr"/>
                  <a:lstStyle/>
                  <a:p>
                    <a:endParaRPr lang="en-US"/>
                  </a:p>
                </p:txBody>
              </p:sp>
              <p:sp>
                <p:nvSpPr>
                  <p:cNvPr id="32054" name="Oval 220"/>
                  <p:cNvSpPr>
                    <a:spLocks noChangeAspect="1" noChangeArrowheads="1"/>
                  </p:cNvSpPr>
                  <p:nvPr/>
                </p:nvSpPr>
                <p:spPr bwMode="auto">
                  <a:xfrm>
                    <a:off x="4693" y="1110"/>
                    <a:ext cx="22" cy="23"/>
                  </a:xfrm>
                  <a:prstGeom prst="ellipse">
                    <a:avLst/>
                  </a:prstGeom>
                  <a:solidFill>
                    <a:schemeClr val="tx2"/>
                  </a:solidFill>
                  <a:ln w="9525">
                    <a:noFill/>
                    <a:round/>
                    <a:headEnd/>
                    <a:tailEnd/>
                  </a:ln>
                </p:spPr>
                <p:txBody>
                  <a:bodyPr wrap="none" anchor="ctr"/>
                  <a:lstStyle/>
                  <a:p>
                    <a:endParaRPr lang="en-US"/>
                  </a:p>
                </p:txBody>
              </p:sp>
              <p:sp>
                <p:nvSpPr>
                  <p:cNvPr id="32055" name="Oval 221"/>
                  <p:cNvSpPr>
                    <a:spLocks noChangeAspect="1" noChangeArrowheads="1"/>
                  </p:cNvSpPr>
                  <p:nvPr/>
                </p:nvSpPr>
                <p:spPr bwMode="auto">
                  <a:xfrm>
                    <a:off x="3801" y="829"/>
                    <a:ext cx="23" cy="24"/>
                  </a:xfrm>
                  <a:prstGeom prst="ellipse">
                    <a:avLst/>
                  </a:prstGeom>
                  <a:solidFill>
                    <a:schemeClr val="tx2"/>
                  </a:solidFill>
                  <a:ln w="9525">
                    <a:noFill/>
                    <a:round/>
                    <a:headEnd/>
                    <a:tailEnd/>
                  </a:ln>
                </p:spPr>
                <p:txBody>
                  <a:bodyPr wrap="none" anchor="ctr"/>
                  <a:lstStyle/>
                  <a:p>
                    <a:endParaRPr lang="en-US"/>
                  </a:p>
                </p:txBody>
              </p:sp>
              <p:sp>
                <p:nvSpPr>
                  <p:cNvPr id="32056" name="Oval 222"/>
                  <p:cNvSpPr>
                    <a:spLocks noChangeAspect="1" noChangeArrowheads="1"/>
                  </p:cNvSpPr>
                  <p:nvPr/>
                </p:nvSpPr>
                <p:spPr bwMode="auto">
                  <a:xfrm>
                    <a:off x="4761" y="619"/>
                    <a:ext cx="23" cy="23"/>
                  </a:xfrm>
                  <a:prstGeom prst="ellipse">
                    <a:avLst/>
                  </a:prstGeom>
                  <a:solidFill>
                    <a:schemeClr val="tx2"/>
                  </a:solidFill>
                  <a:ln w="9525">
                    <a:noFill/>
                    <a:round/>
                    <a:headEnd/>
                    <a:tailEnd/>
                  </a:ln>
                </p:spPr>
                <p:txBody>
                  <a:bodyPr wrap="none" anchor="ctr"/>
                  <a:lstStyle/>
                  <a:p>
                    <a:endParaRPr lang="en-US"/>
                  </a:p>
                </p:txBody>
              </p:sp>
              <p:sp>
                <p:nvSpPr>
                  <p:cNvPr id="32057" name="Oval 223"/>
                  <p:cNvSpPr>
                    <a:spLocks noChangeAspect="1" noChangeArrowheads="1"/>
                  </p:cNvSpPr>
                  <p:nvPr/>
                </p:nvSpPr>
                <p:spPr bwMode="auto">
                  <a:xfrm>
                    <a:off x="4464" y="1460"/>
                    <a:ext cx="23" cy="24"/>
                  </a:xfrm>
                  <a:prstGeom prst="ellipse">
                    <a:avLst/>
                  </a:prstGeom>
                  <a:solidFill>
                    <a:schemeClr val="tx2"/>
                  </a:solidFill>
                  <a:ln w="9525">
                    <a:noFill/>
                    <a:round/>
                    <a:headEnd/>
                    <a:tailEnd/>
                  </a:ln>
                </p:spPr>
                <p:txBody>
                  <a:bodyPr wrap="none" anchor="ctr"/>
                  <a:lstStyle/>
                  <a:p>
                    <a:endParaRPr lang="en-US"/>
                  </a:p>
                </p:txBody>
              </p:sp>
              <p:sp>
                <p:nvSpPr>
                  <p:cNvPr id="32058" name="Oval 224"/>
                  <p:cNvSpPr>
                    <a:spLocks noChangeAspect="1" noChangeArrowheads="1"/>
                  </p:cNvSpPr>
                  <p:nvPr/>
                </p:nvSpPr>
                <p:spPr bwMode="auto">
                  <a:xfrm>
                    <a:off x="4875" y="923"/>
                    <a:ext cx="23" cy="23"/>
                  </a:xfrm>
                  <a:prstGeom prst="ellipse">
                    <a:avLst/>
                  </a:prstGeom>
                  <a:solidFill>
                    <a:schemeClr val="tx2"/>
                  </a:solidFill>
                  <a:ln w="9525">
                    <a:noFill/>
                    <a:round/>
                    <a:headEnd/>
                    <a:tailEnd/>
                  </a:ln>
                </p:spPr>
                <p:txBody>
                  <a:bodyPr wrap="none" anchor="ctr"/>
                  <a:lstStyle/>
                  <a:p>
                    <a:endParaRPr lang="en-US"/>
                  </a:p>
                </p:txBody>
              </p:sp>
              <p:sp>
                <p:nvSpPr>
                  <p:cNvPr id="32059" name="Oval 225"/>
                  <p:cNvSpPr>
                    <a:spLocks noChangeAspect="1" noChangeArrowheads="1"/>
                  </p:cNvSpPr>
                  <p:nvPr/>
                </p:nvSpPr>
                <p:spPr bwMode="auto">
                  <a:xfrm>
                    <a:off x="4830" y="853"/>
                    <a:ext cx="23" cy="23"/>
                  </a:xfrm>
                  <a:prstGeom prst="ellipse">
                    <a:avLst/>
                  </a:prstGeom>
                  <a:solidFill>
                    <a:schemeClr val="tx2"/>
                  </a:solidFill>
                  <a:ln w="9525">
                    <a:noFill/>
                    <a:round/>
                    <a:headEnd/>
                    <a:tailEnd/>
                  </a:ln>
                </p:spPr>
                <p:txBody>
                  <a:bodyPr wrap="none" anchor="ctr"/>
                  <a:lstStyle/>
                  <a:p>
                    <a:endParaRPr lang="en-US"/>
                  </a:p>
                </p:txBody>
              </p:sp>
              <p:sp>
                <p:nvSpPr>
                  <p:cNvPr id="32060" name="Oval 226"/>
                  <p:cNvSpPr>
                    <a:spLocks noChangeAspect="1" noChangeArrowheads="1"/>
                  </p:cNvSpPr>
                  <p:nvPr/>
                </p:nvSpPr>
                <p:spPr bwMode="auto">
                  <a:xfrm>
                    <a:off x="4213" y="923"/>
                    <a:ext cx="22" cy="23"/>
                  </a:xfrm>
                  <a:prstGeom prst="ellipse">
                    <a:avLst/>
                  </a:prstGeom>
                  <a:solidFill>
                    <a:schemeClr val="tx2"/>
                  </a:solidFill>
                  <a:ln w="9525">
                    <a:noFill/>
                    <a:round/>
                    <a:headEnd/>
                    <a:tailEnd/>
                  </a:ln>
                </p:spPr>
                <p:txBody>
                  <a:bodyPr wrap="none" anchor="ctr"/>
                  <a:lstStyle/>
                  <a:p>
                    <a:endParaRPr lang="en-US"/>
                  </a:p>
                </p:txBody>
              </p:sp>
              <p:sp>
                <p:nvSpPr>
                  <p:cNvPr id="32061" name="Oval 227"/>
                  <p:cNvSpPr>
                    <a:spLocks noChangeAspect="1" noChangeArrowheads="1"/>
                  </p:cNvSpPr>
                  <p:nvPr/>
                </p:nvSpPr>
                <p:spPr bwMode="auto">
                  <a:xfrm>
                    <a:off x="4304" y="969"/>
                    <a:ext cx="23" cy="24"/>
                  </a:xfrm>
                  <a:prstGeom prst="ellipse">
                    <a:avLst/>
                  </a:prstGeom>
                  <a:solidFill>
                    <a:schemeClr val="tx2"/>
                  </a:solidFill>
                  <a:ln w="9525">
                    <a:noFill/>
                    <a:round/>
                    <a:headEnd/>
                    <a:tailEnd/>
                  </a:ln>
                </p:spPr>
                <p:txBody>
                  <a:bodyPr wrap="none" anchor="ctr"/>
                  <a:lstStyle/>
                  <a:p>
                    <a:endParaRPr lang="en-US"/>
                  </a:p>
                </p:txBody>
              </p:sp>
              <p:sp>
                <p:nvSpPr>
                  <p:cNvPr id="32062" name="Oval 228"/>
                  <p:cNvSpPr>
                    <a:spLocks noChangeAspect="1" noChangeArrowheads="1"/>
                  </p:cNvSpPr>
                  <p:nvPr/>
                </p:nvSpPr>
                <p:spPr bwMode="auto">
                  <a:xfrm>
                    <a:off x="4761" y="736"/>
                    <a:ext cx="23" cy="23"/>
                  </a:xfrm>
                  <a:prstGeom prst="ellipse">
                    <a:avLst/>
                  </a:prstGeom>
                  <a:solidFill>
                    <a:schemeClr val="tx2"/>
                  </a:solidFill>
                  <a:ln w="9525">
                    <a:noFill/>
                    <a:round/>
                    <a:headEnd/>
                    <a:tailEnd/>
                  </a:ln>
                </p:spPr>
                <p:txBody>
                  <a:bodyPr wrap="none" anchor="ctr"/>
                  <a:lstStyle/>
                  <a:p>
                    <a:endParaRPr lang="en-US"/>
                  </a:p>
                </p:txBody>
              </p:sp>
              <p:sp>
                <p:nvSpPr>
                  <p:cNvPr id="32063" name="Oval 229"/>
                  <p:cNvSpPr>
                    <a:spLocks noChangeAspect="1" noChangeArrowheads="1"/>
                  </p:cNvSpPr>
                  <p:nvPr/>
                </p:nvSpPr>
                <p:spPr bwMode="auto">
                  <a:xfrm>
                    <a:off x="4715" y="502"/>
                    <a:ext cx="23" cy="23"/>
                  </a:xfrm>
                  <a:prstGeom prst="ellipse">
                    <a:avLst/>
                  </a:prstGeom>
                  <a:solidFill>
                    <a:schemeClr val="tx2"/>
                  </a:solidFill>
                  <a:ln w="9525">
                    <a:noFill/>
                    <a:round/>
                    <a:headEnd/>
                    <a:tailEnd/>
                  </a:ln>
                </p:spPr>
                <p:txBody>
                  <a:bodyPr wrap="none" anchor="ctr"/>
                  <a:lstStyle/>
                  <a:p>
                    <a:endParaRPr lang="en-US"/>
                  </a:p>
                </p:txBody>
              </p:sp>
              <p:sp>
                <p:nvSpPr>
                  <p:cNvPr id="32064" name="Oval 230"/>
                  <p:cNvSpPr>
                    <a:spLocks noChangeAspect="1" noChangeArrowheads="1"/>
                  </p:cNvSpPr>
                  <p:nvPr/>
                </p:nvSpPr>
                <p:spPr bwMode="auto">
                  <a:xfrm>
                    <a:off x="4533" y="479"/>
                    <a:ext cx="22" cy="23"/>
                  </a:xfrm>
                  <a:prstGeom prst="ellipse">
                    <a:avLst/>
                  </a:prstGeom>
                  <a:solidFill>
                    <a:schemeClr val="tx2"/>
                  </a:solidFill>
                  <a:ln w="9525">
                    <a:noFill/>
                    <a:round/>
                    <a:headEnd/>
                    <a:tailEnd/>
                  </a:ln>
                </p:spPr>
                <p:txBody>
                  <a:bodyPr wrap="none" anchor="ctr"/>
                  <a:lstStyle/>
                  <a:p>
                    <a:endParaRPr lang="en-US"/>
                  </a:p>
                </p:txBody>
              </p:sp>
              <p:sp>
                <p:nvSpPr>
                  <p:cNvPr id="32065" name="Oval 231"/>
                  <p:cNvSpPr>
                    <a:spLocks noChangeAspect="1" noChangeArrowheads="1"/>
                  </p:cNvSpPr>
                  <p:nvPr/>
                </p:nvSpPr>
                <p:spPr bwMode="auto">
                  <a:xfrm>
                    <a:off x="5355" y="1133"/>
                    <a:ext cx="23" cy="23"/>
                  </a:xfrm>
                  <a:prstGeom prst="ellipse">
                    <a:avLst/>
                  </a:prstGeom>
                  <a:solidFill>
                    <a:schemeClr val="tx2"/>
                  </a:solidFill>
                  <a:ln w="9525">
                    <a:noFill/>
                    <a:round/>
                    <a:headEnd/>
                    <a:tailEnd/>
                  </a:ln>
                </p:spPr>
                <p:txBody>
                  <a:bodyPr wrap="none" anchor="ctr"/>
                  <a:lstStyle/>
                  <a:p>
                    <a:endParaRPr lang="en-US"/>
                  </a:p>
                </p:txBody>
              </p:sp>
              <p:sp>
                <p:nvSpPr>
                  <p:cNvPr id="32066" name="Oval 232"/>
                  <p:cNvSpPr>
                    <a:spLocks noChangeAspect="1" noChangeArrowheads="1"/>
                  </p:cNvSpPr>
                  <p:nvPr/>
                </p:nvSpPr>
                <p:spPr bwMode="auto">
                  <a:xfrm>
                    <a:off x="5035" y="969"/>
                    <a:ext cx="23" cy="24"/>
                  </a:xfrm>
                  <a:prstGeom prst="ellipse">
                    <a:avLst/>
                  </a:prstGeom>
                  <a:solidFill>
                    <a:schemeClr val="tx2"/>
                  </a:solidFill>
                  <a:ln w="9525">
                    <a:noFill/>
                    <a:round/>
                    <a:headEnd/>
                    <a:tailEnd/>
                  </a:ln>
                </p:spPr>
                <p:txBody>
                  <a:bodyPr wrap="none" anchor="ctr"/>
                  <a:lstStyle/>
                  <a:p>
                    <a:endParaRPr lang="en-US"/>
                  </a:p>
                </p:txBody>
              </p:sp>
            </p:grpSp>
            <p:grpSp>
              <p:nvGrpSpPr>
                <p:cNvPr id="31990" name="Group 233"/>
                <p:cNvGrpSpPr>
                  <a:grpSpLocks noChangeAspect="1"/>
                </p:cNvGrpSpPr>
                <p:nvPr/>
              </p:nvGrpSpPr>
              <p:grpSpPr bwMode="auto">
                <a:xfrm>
                  <a:off x="3504" y="432"/>
                  <a:ext cx="1897" cy="1779"/>
                  <a:chOff x="3504" y="432"/>
                  <a:chExt cx="1897" cy="1779"/>
                </a:xfrm>
              </p:grpSpPr>
              <p:grpSp>
                <p:nvGrpSpPr>
                  <p:cNvPr id="31991" name="Group 234"/>
                  <p:cNvGrpSpPr>
                    <a:grpSpLocks noChangeAspect="1"/>
                  </p:cNvGrpSpPr>
                  <p:nvPr/>
                </p:nvGrpSpPr>
                <p:grpSpPr bwMode="auto">
                  <a:xfrm>
                    <a:off x="4075" y="432"/>
                    <a:ext cx="1075" cy="1355"/>
                    <a:chOff x="4075" y="432"/>
                    <a:chExt cx="1075" cy="1355"/>
                  </a:xfrm>
                </p:grpSpPr>
                <p:sp>
                  <p:nvSpPr>
                    <p:cNvPr id="32038" name="Oval 235"/>
                    <p:cNvSpPr>
                      <a:spLocks noChangeAspect="1" noChangeArrowheads="1"/>
                    </p:cNvSpPr>
                    <p:nvPr/>
                  </p:nvSpPr>
                  <p:spPr bwMode="auto">
                    <a:xfrm>
                      <a:off x="4761" y="1764"/>
                      <a:ext cx="23" cy="23"/>
                    </a:xfrm>
                    <a:prstGeom prst="ellipse">
                      <a:avLst/>
                    </a:prstGeom>
                    <a:solidFill>
                      <a:schemeClr val="tx2"/>
                    </a:solidFill>
                    <a:ln w="9525">
                      <a:noFill/>
                      <a:round/>
                      <a:headEnd/>
                      <a:tailEnd/>
                    </a:ln>
                  </p:spPr>
                  <p:txBody>
                    <a:bodyPr wrap="none" anchor="ctr"/>
                    <a:lstStyle/>
                    <a:p>
                      <a:endParaRPr lang="en-US"/>
                    </a:p>
                  </p:txBody>
                </p:sp>
                <p:sp>
                  <p:nvSpPr>
                    <p:cNvPr id="32039" name="Oval 236"/>
                    <p:cNvSpPr>
                      <a:spLocks noChangeAspect="1" noChangeArrowheads="1"/>
                    </p:cNvSpPr>
                    <p:nvPr/>
                  </p:nvSpPr>
                  <p:spPr bwMode="auto">
                    <a:xfrm>
                      <a:off x="4533" y="1437"/>
                      <a:ext cx="22" cy="23"/>
                    </a:xfrm>
                    <a:prstGeom prst="ellipse">
                      <a:avLst/>
                    </a:prstGeom>
                    <a:solidFill>
                      <a:schemeClr val="tx2"/>
                    </a:solidFill>
                    <a:ln w="9525">
                      <a:noFill/>
                      <a:round/>
                      <a:headEnd/>
                      <a:tailEnd/>
                    </a:ln>
                  </p:spPr>
                  <p:txBody>
                    <a:bodyPr wrap="none" anchor="ctr"/>
                    <a:lstStyle/>
                    <a:p>
                      <a:endParaRPr lang="en-US"/>
                    </a:p>
                  </p:txBody>
                </p:sp>
                <p:sp>
                  <p:nvSpPr>
                    <p:cNvPr id="32040" name="Oval 237"/>
                    <p:cNvSpPr>
                      <a:spLocks noChangeAspect="1" noChangeArrowheads="1"/>
                    </p:cNvSpPr>
                    <p:nvPr/>
                  </p:nvSpPr>
                  <p:spPr bwMode="auto">
                    <a:xfrm>
                      <a:off x="4693" y="806"/>
                      <a:ext cx="22" cy="23"/>
                    </a:xfrm>
                    <a:prstGeom prst="ellipse">
                      <a:avLst/>
                    </a:prstGeom>
                    <a:solidFill>
                      <a:schemeClr val="tx2"/>
                    </a:solidFill>
                    <a:ln w="9525">
                      <a:noFill/>
                      <a:round/>
                      <a:headEnd/>
                      <a:tailEnd/>
                    </a:ln>
                  </p:spPr>
                  <p:txBody>
                    <a:bodyPr wrap="none" anchor="ctr"/>
                    <a:lstStyle/>
                    <a:p>
                      <a:endParaRPr lang="en-US"/>
                    </a:p>
                  </p:txBody>
                </p:sp>
                <p:sp>
                  <p:nvSpPr>
                    <p:cNvPr id="32041" name="Oval 238"/>
                    <p:cNvSpPr>
                      <a:spLocks noChangeAspect="1" noChangeArrowheads="1"/>
                    </p:cNvSpPr>
                    <p:nvPr/>
                  </p:nvSpPr>
                  <p:spPr bwMode="auto">
                    <a:xfrm>
                      <a:off x="4555" y="689"/>
                      <a:ext cx="23" cy="23"/>
                    </a:xfrm>
                    <a:prstGeom prst="ellipse">
                      <a:avLst/>
                    </a:prstGeom>
                    <a:solidFill>
                      <a:schemeClr val="tx2"/>
                    </a:solidFill>
                    <a:ln w="9525">
                      <a:noFill/>
                      <a:round/>
                      <a:headEnd/>
                      <a:tailEnd/>
                    </a:ln>
                  </p:spPr>
                  <p:txBody>
                    <a:bodyPr wrap="none" anchor="ctr"/>
                    <a:lstStyle/>
                    <a:p>
                      <a:endParaRPr lang="en-US"/>
                    </a:p>
                  </p:txBody>
                </p:sp>
                <p:sp>
                  <p:nvSpPr>
                    <p:cNvPr id="32042" name="Oval 239"/>
                    <p:cNvSpPr>
                      <a:spLocks noChangeAspect="1" noChangeArrowheads="1"/>
                    </p:cNvSpPr>
                    <p:nvPr/>
                  </p:nvSpPr>
                  <p:spPr bwMode="auto">
                    <a:xfrm>
                      <a:off x="5127" y="1063"/>
                      <a:ext cx="23" cy="23"/>
                    </a:xfrm>
                    <a:prstGeom prst="ellipse">
                      <a:avLst/>
                    </a:prstGeom>
                    <a:solidFill>
                      <a:schemeClr val="tx2"/>
                    </a:solidFill>
                    <a:ln w="9525">
                      <a:noFill/>
                      <a:round/>
                      <a:headEnd/>
                      <a:tailEnd/>
                    </a:ln>
                  </p:spPr>
                  <p:txBody>
                    <a:bodyPr wrap="none" anchor="ctr"/>
                    <a:lstStyle/>
                    <a:p>
                      <a:endParaRPr lang="en-US"/>
                    </a:p>
                  </p:txBody>
                </p:sp>
                <p:sp>
                  <p:nvSpPr>
                    <p:cNvPr id="32043" name="Oval 240"/>
                    <p:cNvSpPr>
                      <a:spLocks noChangeAspect="1" noChangeArrowheads="1"/>
                    </p:cNvSpPr>
                    <p:nvPr/>
                  </p:nvSpPr>
                  <p:spPr bwMode="auto">
                    <a:xfrm>
                      <a:off x="4304" y="1086"/>
                      <a:ext cx="23" cy="24"/>
                    </a:xfrm>
                    <a:prstGeom prst="ellipse">
                      <a:avLst/>
                    </a:prstGeom>
                    <a:solidFill>
                      <a:schemeClr val="tx2"/>
                    </a:solidFill>
                    <a:ln w="9525">
                      <a:noFill/>
                      <a:round/>
                      <a:headEnd/>
                      <a:tailEnd/>
                    </a:ln>
                  </p:spPr>
                  <p:txBody>
                    <a:bodyPr wrap="none" anchor="ctr"/>
                    <a:lstStyle/>
                    <a:p>
                      <a:endParaRPr lang="en-US"/>
                    </a:p>
                  </p:txBody>
                </p:sp>
                <p:sp>
                  <p:nvSpPr>
                    <p:cNvPr id="32044" name="Oval 241"/>
                    <p:cNvSpPr>
                      <a:spLocks noChangeAspect="1" noChangeArrowheads="1"/>
                    </p:cNvSpPr>
                    <p:nvPr/>
                  </p:nvSpPr>
                  <p:spPr bwMode="auto">
                    <a:xfrm>
                      <a:off x="4075" y="1273"/>
                      <a:ext cx="23" cy="24"/>
                    </a:xfrm>
                    <a:prstGeom prst="ellipse">
                      <a:avLst/>
                    </a:prstGeom>
                    <a:solidFill>
                      <a:schemeClr val="tx2"/>
                    </a:solidFill>
                    <a:ln w="9525">
                      <a:noFill/>
                      <a:round/>
                      <a:headEnd/>
                      <a:tailEnd/>
                    </a:ln>
                  </p:spPr>
                  <p:txBody>
                    <a:bodyPr wrap="none" anchor="ctr"/>
                    <a:lstStyle/>
                    <a:p>
                      <a:endParaRPr lang="en-US"/>
                    </a:p>
                  </p:txBody>
                </p:sp>
                <p:sp>
                  <p:nvSpPr>
                    <p:cNvPr id="32045" name="Oval 242"/>
                    <p:cNvSpPr>
                      <a:spLocks noChangeAspect="1" noChangeArrowheads="1"/>
                    </p:cNvSpPr>
                    <p:nvPr/>
                  </p:nvSpPr>
                  <p:spPr bwMode="auto">
                    <a:xfrm>
                      <a:off x="4578" y="432"/>
                      <a:ext cx="23" cy="23"/>
                    </a:xfrm>
                    <a:prstGeom prst="ellipse">
                      <a:avLst/>
                    </a:prstGeom>
                    <a:solidFill>
                      <a:schemeClr val="tx2"/>
                    </a:solidFill>
                    <a:ln w="9525">
                      <a:noFill/>
                      <a:round/>
                      <a:headEnd/>
                      <a:tailEnd/>
                    </a:ln>
                  </p:spPr>
                  <p:txBody>
                    <a:bodyPr wrap="none" anchor="ctr"/>
                    <a:lstStyle/>
                    <a:p>
                      <a:endParaRPr lang="en-US"/>
                    </a:p>
                  </p:txBody>
                </p:sp>
                <p:sp>
                  <p:nvSpPr>
                    <p:cNvPr id="32046" name="Oval 243"/>
                    <p:cNvSpPr>
                      <a:spLocks noChangeAspect="1" noChangeArrowheads="1"/>
                    </p:cNvSpPr>
                    <p:nvPr/>
                  </p:nvSpPr>
                  <p:spPr bwMode="auto">
                    <a:xfrm>
                      <a:off x="4464" y="572"/>
                      <a:ext cx="23" cy="24"/>
                    </a:xfrm>
                    <a:prstGeom prst="ellipse">
                      <a:avLst/>
                    </a:prstGeom>
                    <a:solidFill>
                      <a:schemeClr val="tx2"/>
                    </a:solidFill>
                    <a:ln w="9525">
                      <a:noFill/>
                      <a:round/>
                      <a:headEnd/>
                      <a:tailEnd/>
                    </a:ln>
                  </p:spPr>
                  <p:txBody>
                    <a:bodyPr wrap="none" anchor="ctr"/>
                    <a:lstStyle/>
                    <a:p>
                      <a:endParaRPr lang="en-US"/>
                    </a:p>
                  </p:txBody>
                </p:sp>
              </p:grpSp>
              <p:grpSp>
                <p:nvGrpSpPr>
                  <p:cNvPr id="31992" name="Group 244"/>
                  <p:cNvGrpSpPr>
                    <a:grpSpLocks noChangeAspect="1"/>
                  </p:cNvGrpSpPr>
                  <p:nvPr/>
                </p:nvGrpSpPr>
                <p:grpSpPr bwMode="auto">
                  <a:xfrm>
                    <a:off x="3550" y="502"/>
                    <a:ext cx="1463" cy="1613"/>
                    <a:chOff x="3550" y="502"/>
                    <a:chExt cx="1463" cy="1613"/>
                  </a:xfrm>
                </p:grpSpPr>
                <p:sp>
                  <p:nvSpPr>
                    <p:cNvPr id="32023" name="Oval 245"/>
                    <p:cNvSpPr>
                      <a:spLocks noChangeAspect="1" noChangeArrowheads="1"/>
                    </p:cNvSpPr>
                    <p:nvPr/>
                  </p:nvSpPr>
                  <p:spPr bwMode="auto">
                    <a:xfrm>
                      <a:off x="4235" y="1904"/>
                      <a:ext cx="23" cy="24"/>
                    </a:xfrm>
                    <a:prstGeom prst="ellipse">
                      <a:avLst/>
                    </a:prstGeom>
                    <a:solidFill>
                      <a:schemeClr val="tx2"/>
                    </a:solidFill>
                    <a:ln w="9525">
                      <a:noFill/>
                      <a:round/>
                      <a:headEnd/>
                      <a:tailEnd/>
                    </a:ln>
                  </p:spPr>
                  <p:txBody>
                    <a:bodyPr wrap="none" anchor="ctr"/>
                    <a:lstStyle/>
                    <a:p>
                      <a:endParaRPr lang="en-US"/>
                    </a:p>
                  </p:txBody>
                </p:sp>
                <p:sp>
                  <p:nvSpPr>
                    <p:cNvPr id="32024" name="Oval 246"/>
                    <p:cNvSpPr>
                      <a:spLocks noChangeAspect="1" noChangeArrowheads="1"/>
                    </p:cNvSpPr>
                    <p:nvPr/>
                  </p:nvSpPr>
                  <p:spPr bwMode="auto">
                    <a:xfrm>
                      <a:off x="4304" y="1928"/>
                      <a:ext cx="23" cy="23"/>
                    </a:xfrm>
                    <a:prstGeom prst="ellipse">
                      <a:avLst/>
                    </a:prstGeom>
                    <a:solidFill>
                      <a:schemeClr val="tx2"/>
                    </a:solidFill>
                    <a:ln w="9525">
                      <a:noFill/>
                      <a:round/>
                      <a:headEnd/>
                      <a:tailEnd/>
                    </a:ln>
                  </p:spPr>
                  <p:txBody>
                    <a:bodyPr wrap="none" anchor="ctr"/>
                    <a:lstStyle/>
                    <a:p>
                      <a:endParaRPr lang="en-US"/>
                    </a:p>
                  </p:txBody>
                </p:sp>
                <p:sp>
                  <p:nvSpPr>
                    <p:cNvPr id="32025" name="Oval 247"/>
                    <p:cNvSpPr>
                      <a:spLocks noChangeAspect="1" noChangeArrowheads="1"/>
                    </p:cNvSpPr>
                    <p:nvPr/>
                  </p:nvSpPr>
                  <p:spPr bwMode="auto">
                    <a:xfrm>
                      <a:off x="4441" y="1741"/>
                      <a:ext cx="23" cy="23"/>
                    </a:xfrm>
                    <a:prstGeom prst="ellipse">
                      <a:avLst/>
                    </a:prstGeom>
                    <a:solidFill>
                      <a:schemeClr val="tx2"/>
                    </a:solidFill>
                    <a:ln w="9525">
                      <a:noFill/>
                      <a:round/>
                      <a:headEnd/>
                      <a:tailEnd/>
                    </a:ln>
                  </p:spPr>
                  <p:txBody>
                    <a:bodyPr wrap="none" anchor="ctr"/>
                    <a:lstStyle/>
                    <a:p>
                      <a:endParaRPr lang="en-US"/>
                    </a:p>
                  </p:txBody>
                </p:sp>
                <p:sp>
                  <p:nvSpPr>
                    <p:cNvPr id="32026" name="Oval 248"/>
                    <p:cNvSpPr>
                      <a:spLocks noChangeAspect="1" noChangeArrowheads="1"/>
                    </p:cNvSpPr>
                    <p:nvPr/>
                  </p:nvSpPr>
                  <p:spPr bwMode="auto">
                    <a:xfrm>
                      <a:off x="4258" y="1367"/>
                      <a:ext cx="23" cy="23"/>
                    </a:xfrm>
                    <a:prstGeom prst="ellipse">
                      <a:avLst/>
                    </a:prstGeom>
                    <a:solidFill>
                      <a:schemeClr val="tx2"/>
                    </a:solidFill>
                    <a:ln w="9525">
                      <a:noFill/>
                      <a:round/>
                      <a:headEnd/>
                      <a:tailEnd/>
                    </a:ln>
                  </p:spPr>
                  <p:txBody>
                    <a:bodyPr wrap="none" anchor="ctr"/>
                    <a:lstStyle/>
                    <a:p>
                      <a:endParaRPr lang="en-US"/>
                    </a:p>
                  </p:txBody>
                </p:sp>
                <p:sp>
                  <p:nvSpPr>
                    <p:cNvPr id="32027" name="Oval 249"/>
                    <p:cNvSpPr>
                      <a:spLocks noChangeAspect="1" noChangeArrowheads="1"/>
                    </p:cNvSpPr>
                    <p:nvPr/>
                  </p:nvSpPr>
                  <p:spPr bwMode="auto">
                    <a:xfrm>
                      <a:off x="3870" y="1156"/>
                      <a:ext cx="23" cy="24"/>
                    </a:xfrm>
                    <a:prstGeom prst="ellipse">
                      <a:avLst/>
                    </a:prstGeom>
                    <a:solidFill>
                      <a:schemeClr val="tx2"/>
                    </a:solidFill>
                    <a:ln w="9525">
                      <a:noFill/>
                      <a:round/>
                      <a:headEnd/>
                      <a:tailEnd/>
                    </a:ln>
                  </p:spPr>
                  <p:txBody>
                    <a:bodyPr wrap="none" anchor="ctr"/>
                    <a:lstStyle/>
                    <a:p>
                      <a:endParaRPr lang="en-US"/>
                    </a:p>
                  </p:txBody>
                </p:sp>
                <p:sp>
                  <p:nvSpPr>
                    <p:cNvPr id="32028" name="Oval 250"/>
                    <p:cNvSpPr>
                      <a:spLocks noChangeAspect="1" noChangeArrowheads="1"/>
                    </p:cNvSpPr>
                    <p:nvPr/>
                  </p:nvSpPr>
                  <p:spPr bwMode="auto">
                    <a:xfrm>
                      <a:off x="3573" y="712"/>
                      <a:ext cx="22" cy="24"/>
                    </a:xfrm>
                    <a:prstGeom prst="ellipse">
                      <a:avLst/>
                    </a:prstGeom>
                    <a:solidFill>
                      <a:schemeClr val="tx2"/>
                    </a:solidFill>
                    <a:ln w="9525">
                      <a:noFill/>
                      <a:round/>
                      <a:headEnd/>
                      <a:tailEnd/>
                    </a:ln>
                  </p:spPr>
                  <p:txBody>
                    <a:bodyPr wrap="none" anchor="ctr"/>
                    <a:lstStyle/>
                    <a:p>
                      <a:endParaRPr lang="en-US"/>
                    </a:p>
                  </p:txBody>
                </p:sp>
                <p:sp>
                  <p:nvSpPr>
                    <p:cNvPr id="32029" name="Oval 251"/>
                    <p:cNvSpPr>
                      <a:spLocks noChangeAspect="1" noChangeArrowheads="1"/>
                    </p:cNvSpPr>
                    <p:nvPr/>
                  </p:nvSpPr>
                  <p:spPr bwMode="auto">
                    <a:xfrm>
                      <a:off x="4738" y="899"/>
                      <a:ext cx="23" cy="24"/>
                    </a:xfrm>
                    <a:prstGeom prst="ellipse">
                      <a:avLst/>
                    </a:prstGeom>
                    <a:solidFill>
                      <a:schemeClr val="tx2"/>
                    </a:solidFill>
                    <a:ln w="9525">
                      <a:noFill/>
                      <a:round/>
                      <a:headEnd/>
                      <a:tailEnd/>
                    </a:ln>
                  </p:spPr>
                  <p:txBody>
                    <a:bodyPr wrap="none" anchor="ctr"/>
                    <a:lstStyle/>
                    <a:p>
                      <a:endParaRPr lang="en-US"/>
                    </a:p>
                  </p:txBody>
                </p:sp>
                <p:sp>
                  <p:nvSpPr>
                    <p:cNvPr id="32030" name="Oval 252"/>
                    <p:cNvSpPr>
                      <a:spLocks noChangeAspect="1" noChangeArrowheads="1"/>
                    </p:cNvSpPr>
                    <p:nvPr/>
                  </p:nvSpPr>
                  <p:spPr bwMode="auto">
                    <a:xfrm>
                      <a:off x="4921" y="993"/>
                      <a:ext cx="23" cy="23"/>
                    </a:xfrm>
                    <a:prstGeom prst="ellipse">
                      <a:avLst/>
                    </a:prstGeom>
                    <a:solidFill>
                      <a:schemeClr val="tx2"/>
                    </a:solidFill>
                    <a:ln w="9525">
                      <a:noFill/>
                      <a:round/>
                      <a:headEnd/>
                      <a:tailEnd/>
                    </a:ln>
                  </p:spPr>
                  <p:txBody>
                    <a:bodyPr wrap="none" anchor="ctr"/>
                    <a:lstStyle/>
                    <a:p>
                      <a:endParaRPr lang="en-US"/>
                    </a:p>
                  </p:txBody>
                </p:sp>
                <p:sp>
                  <p:nvSpPr>
                    <p:cNvPr id="32031" name="Oval 253"/>
                    <p:cNvSpPr>
                      <a:spLocks noChangeAspect="1" noChangeArrowheads="1"/>
                    </p:cNvSpPr>
                    <p:nvPr/>
                  </p:nvSpPr>
                  <p:spPr bwMode="auto">
                    <a:xfrm>
                      <a:off x="4441" y="1577"/>
                      <a:ext cx="23" cy="23"/>
                    </a:xfrm>
                    <a:prstGeom prst="ellipse">
                      <a:avLst/>
                    </a:prstGeom>
                    <a:solidFill>
                      <a:schemeClr val="tx2"/>
                    </a:solidFill>
                    <a:ln w="9525">
                      <a:noFill/>
                      <a:round/>
                      <a:headEnd/>
                      <a:tailEnd/>
                    </a:ln>
                  </p:spPr>
                  <p:txBody>
                    <a:bodyPr wrap="none" anchor="ctr"/>
                    <a:lstStyle/>
                    <a:p>
                      <a:endParaRPr lang="en-US"/>
                    </a:p>
                  </p:txBody>
                </p:sp>
                <p:sp>
                  <p:nvSpPr>
                    <p:cNvPr id="32032" name="Oval 254"/>
                    <p:cNvSpPr>
                      <a:spLocks noChangeAspect="1" noChangeArrowheads="1"/>
                    </p:cNvSpPr>
                    <p:nvPr/>
                  </p:nvSpPr>
                  <p:spPr bwMode="auto">
                    <a:xfrm>
                      <a:off x="4510" y="1577"/>
                      <a:ext cx="23" cy="23"/>
                    </a:xfrm>
                    <a:prstGeom prst="ellipse">
                      <a:avLst/>
                    </a:prstGeom>
                    <a:solidFill>
                      <a:schemeClr val="tx2"/>
                    </a:solidFill>
                    <a:ln w="9525">
                      <a:noFill/>
                      <a:round/>
                      <a:headEnd/>
                      <a:tailEnd/>
                    </a:ln>
                  </p:spPr>
                  <p:txBody>
                    <a:bodyPr wrap="none" anchor="ctr"/>
                    <a:lstStyle/>
                    <a:p>
                      <a:endParaRPr lang="en-US"/>
                    </a:p>
                  </p:txBody>
                </p:sp>
                <p:sp>
                  <p:nvSpPr>
                    <p:cNvPr id="32033" name="Oval 255"/>
                    <p:cNvSpPr>
                      <a:spLocks noChangeAspect="1" noChangeArrowheads="1"/>
                    </p:cNvSpPr>
                    <p:nvPr/>
                  </p:nvSpPr>
                  <p:spPr bwMode="auto">
                    <a:xfrm>
                      <a:off x="4190" y="2091"/>
                      <a:ext cx="23" cy="24"/>
                    </a:xfrm>
                    <a:prstGeom prst="ellipse">
                      <a:avLst/>
                    </a:prstGeom>
                    <a:solidFill>
                      <a:schemeClr val="tx2"/>
                    </a:solidFill>
                    <a:ln w="9525">
                      <a:noFill/>
                      <a:round/>
                      <a:headEnd/>
                      <a:tailEnd/>
                    </a:ln>
                  </p:spPr>
                  <p:txBody>
                    <a:bodyPr wrap="none" anchor="ctr"/>
                    <a:lstStyle/>
                    <a:p>
                      <a:endParaRPr lang="en-US"/>
                    </a:p>
                  </p:txBody>
                </p:sp>
                <p:sp>
                  <p:nvSpPr>
                    <p:cNvPr id="32034" name="Oval 256"/>
                    <p:cNvSpPr>
                      <a:spLocks noChangeAspect="1" noChangeArrowheads="1"/>
                    </p:cNvSpPr>
                    <p:nvPr/>
                  </p:nvSpPr>
                  <p:spPr bwMode="auto">
                    <a:xfrm>
                      <a:off x="4990" y="1834"/>
                      <a:ext cx="23" cy="23"/>
                    </a:xfrm>
                    <a:prstGeom prst="ellipse">
                      <a:avLst/>
                    </a:prstGeom>
                    <a:solidFill>
                      <a:schemeClr val="tx2"/>
                    </a:solidFill>
                    <a:ln w="9525">
                      <a:noFill/>
                      <a:round/>
                      <a:headEnd/>
                      <a:tailEnd/>
                    </a:ln>
                  </p:spPr>
                  <p:txBody>
                    <a:bodyPr wrap="none" anchor="ctr"/>
                    <a:lstStyle/>
                    <a:p>
                      <a:endParaRPr lang="en-US"/>
                    </a:p>
                  </p:txBody>
                </p:sp>
                <p:sp>
                  <p:nvSpPr>
                    <p:cNvPr id="32035" name="Oval 257"/>
                    <p:cNvSpPr>
                      <a:spLocks noChangeAspect="1" noChangeArrowheads="1"/>
                    </p:cNvSpPr>
                    <p:nvPr/>
                  </p:nvSpPr>
                  <p:spPr bwMode="auto">
                    <a:xfrm>
                      <a:off x="4327" y="1367"/>
                      <a:ext cx="23" cy="23"/>
                    </a:xfrm>
                    <a:prstGeom prst="ellipse">
                      <a:avLst/>
                    </a:prstGeom>
                    <a:solidFill>
                      <a:schemeClr val="tx2"/>
                    </a:solidFill>
                    <a:ln w="9525">
                      <a:noFill/>
                      <a:round/>
                      <a:headEnd/>
                      <a:tailEnd/>
                    </a:ln>
                  </p:spPr>
                  <p:txBody>
                    <a:bodyPr wrap="none" anchor="ctr"/>
                    <a:lstStyle/>
                    <a:p>
                      <a:endParaRPr lang="en-US"/>
                    </a:p>
                  </p:txBody>
                </p:sp>
                <p:sp>
                  <p:nvSpPr>
                    <p:cNvPr id="32036" name="Oval 258"/>
                    <p:cNvSpPr>
                      <a:spLocks noChangeAspect="1" noChangeArrowheads="1"/>
                    </p:cNvSpPr>
                    <p:nvPr/>
                  </p:nvSpPr>
                  <p:spPr bwMode="auto">
                    <a:xfrm>
                      <a:off x="4007" y="1390"/>
                      <a:ext cx="23" cy="23"/>
                    </a:xfrm>
                    <a:prstGeom prst="ellipse">
                      <a:avLst/>
                    </a:prstGeom>
                    <a:solidFill>
                      <a:schemeClr val="tx2"/>
                    </a:solidFill>
                    <a:ln w="9525">
                      <a:noFill/>
                      <a:round/>
                      <a:headEnd/>
                      <a:tailEnd/>
                    </a:ln>
                  </p:spPr>
                  <p:txBody>
                    <a:bodyPr wrap="none" anchor="ctr"/>
                    <a:lstStyle/>
                    <a:p>
                      <a:endParaRPr lang="en-US"/>
                    </a:p>
                  </p:txBody>
                </p:sp>
                <p:sp>
                  <p:nvSpPr>
                    <p:cNvPr id="32037" name="Oval 259"/>
                    <p:cNvSpPr>
                      <a:spLocks noChangeAspect="1" noChangeArrowheads="1"/>
                    </p:cNvSpPr>
                    <p:nvPr/>
                  </p:nvSpPr>
                  <p:spPr bwMode="auto">
                    <a:xfrm>
                      <a:off x="3550" y="502"/>
                      <a:ext cx="23" cy="23"/>
                    </a:xfrm>
                    <a:prstGeom prst="ellipse">
                      <a:avLst/>
                    </a:prstGeom>
                    <a:solidFill>
                      <a:schemeClr val="tx2"/>
                    </a:solidFill>
                    <a:ln w="9525">
                      <a:noFill/>
                      <a:round/>
                      <a:headEnd/>
                      <a:tailEnd/>
                    </a:ln>
                  </p:spPr>
                  <p:txBody>
                    <a:bodyPr wrap="none" anchor="ctr"/>
                    <a:lstStyle/>
                    <a:p>
                      <a:endParaRPr lang="en-US"/>
                    </a:p>
                  </p:txBody>
                </p:sp>
              </p:grpSp>
              <p:grpSp>
                <p:nvGrpSpPr>
                  <p:cNvPr id="31993" name="Group 260"/>
                  <p:cNvGrpSpPr>
                    <a:grpSpLocks noChangeAspect="1"/>
                  </p:cNvGrpSpPr>
                  <p:nvPr/>
                </p:nvGrpSpPr>
                <p:grpSpPr bwMode="auto">
                  <a:xfrm>
                    <a:off x="3504" y="528"/>
                    <a:ext cx="1897" cy="1683"/>
                    <a:chOff x="3504" y="525"/>
                    <a:chExt cx="1897" cy="1683"/>
                  </a:xfrm>
                </p:grpSpPr>
                <p:sp>
                  <p:nvSpPr>
                    <p:cNvPr id="31994" name="Oval 261"/>
                    <p:cNvSpPr>
                      <a:spLocks noChangeAspect="1" noChangeArrowheads="1"/>
                    </p:cNvSpPr>
                    <p:nvPr/>
                  </p:nvSpPr>
                  <p:spPr bwMode="auto">
                    <a:xfrm>
                      <a:off x="3870" y="1250"/>
                      <a:ext cx="23" cy="23"/>
                    </a:xfrm>
                    <a:prstGeom prst="ellipse">
                      <a:avLst/>
                    </a:prstGeom>
                    <a:solidFill>
                      <a:schemeClr val="tx2"/>
                    </a:solidFill>
                    <a:ln w="9525">
                      <a:noFill/>
                      <a:round/>
                      <a:headEnd/>
                      <a:tailEnd/>
                    </a:ln>
                  </p:spPr>
                  <p:txBody>
                    <a:bodyPr wrap="none" anchor="ctr"/>
                    <a:lstStyle/>
                    <a:p>
                      <a:endParaRPr lang="en-US"/>
                    </a:p>
                  </p:txBody>
                </p:sp>
                <p:sp>
                  <p:nvSpPr>
                    <p:cNvPr id="31995" name="Oval 262"/>
                    <p:cNvSpPr>
                      <a:spLocks noChangeAspect="1" noChangeArrowheads="1"/>
                    </p:cNvSpPr>
                    <p:nvPr/>
                  </p:nvSpPr>
                  <p:spPr bwMode="auto">
                    <a:xfrm>
                      <a:off x="3915" y="1203"/>
                      <a:ext cx="23" cy="24"/>
                    </a:xfrm>
                    <a:prstGeom prst="ellipse">
                      <a:avLst/>
                    </a:prstGeom>
                    <a:solidFill>
                      <a:schemeClr val="tx2"/>
                    </a:solidFill>
                    <a:ln w="9525">
                      <a:noFill/>
                      <a:round/>
                      <a:headEnd/>
                      <a:tailEnd/>
                    </a:ln>
                  </p:spPr>
                  <p:txBody>
                    <a:bodyPr wrap="none" anchor="ctr"/>
                    <a:lstStyle/>
                    <a:p>
                      <a:endParaRPr lang="en-US"/>
                    </a:p>
                  </p:txBody>
                </p:sp>
                <p:sp>
                  <p:nvSpPr>
                    <p:cNvPr id="31996" name="Oval 263"/>
                    <p:cNvSpPr>
                      <a:spLocks noChangeAspect="1" noChangeArrowheads="1"/>
                    </p:cNvSpPr>
                    <p:nvPr/>
                  </p:nvSpPr>
                  <p:spPr bwMode="auto">
                    <a:xfrm>
                      <a:off x="4167" y="1951"/>
                      <a:ext cx="23" cy="23"/>
                    </a:xfrm>
                    <a:prstGeom prst="ellipse">
                      <a:avLst/>
                    </a:prstGeom>
                    <a:solidFill>
                      <a:schemeClr val="tx2"/>
                    </a:solidFill>
                    <a:ln w="9525">
                      <a:noFill/>
                      <a:round/>
                      <a:headEnd/>
                      <a:tailEnd/>
                    </a:ln>
                  </p:spPr>
                  <p:txBody>
                    <a:bodyPr wrap="none" anchor="ctr"/>
                    <a:lstStyle/>
                    <a:p>
                      <a:endParaRPr lang="en-US"/>
                    </a:p>
                  </p:txBody>
                </p:sp>
                <p:sp>
                  <p:nvSpPr>
                    <p:cNvPr id="31997" name="Oval 264"/>
                    <p:cNvSpPr>
                      <a:spLocks noChangeAspect="1" noChangeArrowheads="1"/>
                    </p:cNvSpPr>
                    <p:nvPr/>
                  </p:nvSpPr>
                  <p:spPr bwMode="auto">
                    <a:xfrm>
                      <a:off x="4281" y="1787"/>
                      <a:ext cx="23" cy="24"/>
                    </a:xfrm>
                    <a:prstGeom prst="ellipse">
                      <a:avLst/>
                    </a:prstGeom>
                    <a:solidFill>
                      <a:schemeClr val="tx2"/>
                    </a:solidFill>
                    <a:ln w="9525">
                      <a:noFill/>
                      <a:round/>
                      <a:headEnd/>
                      <a:tailEnd/>
                    </a:ln>
                  </p:spPr>
                  <p:txBody>
                    <a:bodyPr wrap="none" anchor="ctr"/>
                    <a:lstStyle/>
                    <a:p>
                      <a:endParaRPr lang="en-US"/>
                    </a:p>
                  </p:txBody>
                </p:sp>
                <p:sp>
                  <p:nvSpPr>
                    <p:cNvPr id="31998" name="Oval 265"/>
                    <p:cNvSpPr>
                      <a:spLocks noChangeAspect="1" noChangeArrowheads="1"/>
                    </p:cNvSpPr>
                    <p:nvPr/>
                  </p:nvSpPr>
                  <p:spPr bwMode="auto">
                    <a:xfrm>
                      <a:off x="4304" y="2068"/>
                      <a:ext cx="23" cy="23"/>
                    </a:xfrm>
                    <a:prstGeom prst="ellipse">
                      <a:avLst/>
                    </a:prstGeom>
                    <a:solidFill>
                      <a:schemeClr val="tx2"/>
                    </a:solidFill>
                    <a:ln w="9525">
                      <a:noFill/>
                      <a:round/>
                      <a:headEnd/>
                      <a:tailEnd/>
                    </a:ln>
                  </p:spPr>
                  <p:txBody>
                    <a:bodyPr wrap="none" anchor="ctr"/>
                    <a:lstStyle/>
                    <a:p>
                      <a:endParaRPr lang="en-US"/>
                    </a:p>
                  </p:txBody>
                </p:sp>
                <p:sp>
                  <p:nvSpPr>
                    <p:cNvPr id="31999" name="Oval 266"/>
                    <p:cNvSpPr>
                      <a:spLocks noChangeAspect="1" noChangeArrowheads="1"/>
                    </p:cNvSpPr>
                    <p:nvPr/>
                  </p:nvSpPr>
                  <p:spPr bwMode="auto">
                    <a:xfrm>
                      <a:off x="4075" y="2044"/>
                      <a:ext cx="23" cy="24"/>
                    </a:xfrm>
                    <a:prstGeom prst="ellipse">
                      <a:avLst/>
                    </a:prstGeom>
                    <a:solidFill>
                      <a:schemeClr val="tx2"/>
                    </a:solidFill>
                    <a:ln w="9525">
                      <a:noFill/>
                      <a:round/>
                      <a:headEnd/>
                      <a:tailEnd/>
                    </a:ln>
                  </p:spPr>
                  <p:txBody>
                    <a:bodyPr wrap="none" anchor="ctr"/>
                    <a:lstStyle/>
                    <a:p>
                      <a:endParaRPr lang="en-US"/>
                    </a:p>
                  </p:txBody>
                </p:sp>
                <p:sp>
                  <p:nvSpPr>
                    <p:cNvPr id="32000" name="Oval 267"/>
                    <p:cNvSpPr>
                      <a:spLocks noChangeAspect="1" noChangeArrowheads="1"/>
                    </p:cNvSpPr>
                    <p:nvPr/>
                  </p:nvSpPr>
                  <p:spPr bwMode="auto">
                    <a:xfrm>
                      <a:off x="4235" y="1554"/>
                      <a:ext cx="23" cy="23"/>
                    </a:xfrm>
                    <a:prstGeom prst="ellipse">
                      <a:avLst/>
                    </a:prstGeom>
                    <a:solidFill>
                      <a:schemeClr val="tx2"/>
                    </a:solidFill>
                    <a:ln w="9525">
                      <a:noFill/>
                      <a:round/>
                      <a:headEnd/>
                      <a:tailEnd/>
                    </a:ln>
                  </p:spPr>
                  <p:txBody>
                    <a:bodyPr wrap="none" anchor="ctr"/>
                    <a:lstStyle/>
                    <a:p>
                      <a:endParaRPr lang="en-US"/>
                    </a:p>
                  </p:txBody>
                </p:sp>
                <p:sp>
                  <p:nvSpPr>
                    <p:cNvPr id="32001" name="Oval 268"/>
                    <p:cNvSpPr>
                      <a:spLocks noChangeAspect="1" noChangeArrowheads="1"/>
                    </p:cNvSpPr>
                    <p:nvPr/>
                  </p:nvSpPr>
                  <p:spPr bwMode="auto">
                    <a:xfrm>
                      <a:off x="4647" y="1671"/>
                      <a:ext cx="23" cy="23"/>
                    </a:xfrm>
                    <a:prstGeom prst="ellipse">
                      <a:avLst/>
                    </a:prstGeom>
                    <a:solidFill>
                      <a:schemeClr val="tx2"/>
                    </a:solidFill>
                    <a:ln w="9525">
                      <a:noFill/>
                      <a:round/>
                      <a:headEnd/>
                      <a:tailEnd/>
                    </a:ln>
                  </p:spPr>
                  <p:txBody>
                    <a:bodyPr wrap="none" anchor="ctr"/>
                    <a:lstStyle/>
                    <a:p>
                      <a:endParaRPr lang="en-US"/>
                    </a:p>
                  </p:txBody>
                </p:sp>
                <p:sp>
                  <p:nvSpPr>
                    <p:cNvPr id="32002" name="Oval 269"/>
                    <p:cNvSpPr>
                      <a:spLocks noChangeAspect="1" noChangeArrowheads="1"/>
                    </p:cNvSpPr>
                    <p:nvPr/>
                  </p:nvSpPr>
                  <p:spPr bwMode="auto">
                    <a:xfrm>
                      <a:off x="4944" y="1647"/>
                      <a:ext cx="23" cy="24"/>
                    </a:xfrm>
                    <a:prstGeom prst="ellipse">
                      <a:avLst/>
                    </a:prstGeom>
                    <a:solidFill>
                      <a:schemeClr val="tx2"/>
                    </a:solidFill>
                    <a:ln w="9525">
                      <a:noFill/>
                      <a:round/>
                      <a:headEnd/>
                      <a:tailEnd/>
                    </a:ln>
                  </p:spPr>
                  <p:txBody>
                    <a:bodyPr wrap="none" anchor="ctr"/>
                    <a:lstStyle/>
                    <a:p>
                      <a:endParaRPr lang="en-US"/>
                    </a:p>
                  </p:txBody>
                </p:sp>
                <p:sp>
                  <p:nvSpPr>
                    <p:cNvPr id="32003" name="Oval 270"/>
                    <p:cNvSpPr>
                      <a:spLocks noChangeAspect="1" noChangeArrowheads="1"/>
                    </p:cNvSpPr>
                    <p:nvPr/>
                  </p:nvSpPr>
                  <p:spPr bwMode="auto">
                    <a:xfrm>
                      <a:off x="4350" y="1460"/>
                      <a:ext cx="23" cy="24"/>
                    </a:xfrm>
                    <a:prstGeom prst="ellipse">
                      <a:avLst/>
                    </a:prstGeom>
                    <a:solidFill>
                      <a:schemeClr val="tx2"/>
                    </a:solidFill>
                    <a:ln w="9525">
                      <a:noFill/>
                      <a:round/>
                      <a:headEnd/>
                      <a:tailEnd/>
                    </a:ln>
                  </p:spPr>
                  <p:txBody>
                    <a:bodyPr wrap="none" anchor="ctr"/>
                    <a:lstStyle/>
                    <a:p>
                      <a:endParaRPr lang="en-US"/>
                    </a:p>
                  </p:txBody>
                </p:sp>
                <p:sp>
                  <p:nvSpPr>
                    <p:cNvPr id="32004" name="Oval 271"/>
                    <p:cNvSpPr>
                      <a:spLocks noChangeAspect="1" noChangeArrowheads="1"/>
                    </p:cNvSpPr>
                    <p:nvPr/>
                  </p:nvSpPr>
                  <p:spPr bwMode="auto">
                    <a:xfrm>
                      <a:off x="3824" y="1320"/>
                      <a:ext cx="23" cy="23"/>
                    </a:xfrm>
                    <a:prstGeom prst="ellipse">
                      <a:avLst/>
                    </a:prstGeom>
                    <a:solidFill>
                      <a:schemeClr val="tx2"/>
                    </a:solidFill>
                    <a:ln w="9525">
                      <a:noFill/>
                      <a:round/>
                      <a:headEnd/>
                      <a:tailEnd/>
                    </a:ln>
                  </p:spPr>
                  <p:txBody>
                    <a:bodyPr wrap="none" anchor="ctr"/>
                    <a:lstStyle/>
                    <a:p>
                      <a:endParaRPr lang="en-US"/>
                    </a:p>
                  </p:txBody>
                </p:sp>
                <p:sp>
                  <p:nvSpPr>
                    <p:cNvPr id="32005" name="Oval 272"/>
                    <p:cNvSpPr>
                      <a:spLocks noChangeAspect="1" noChangeArrowheads="1"/>
                    </p:cNvSpPr>
                    <p:nvPr/>
                  </p:nvSpPr>
                  <p:spPr bwMode="auto">
                    <a:xfrm>
                      <a:off x="4007" y="1110"/>
                      <a:ext cx="23" cy="23"/>
                    </a:xfrm>
                    <a:prstGeom prst="ellipse">
                      <a:avLst/>
                    </a:prstGeom>
                    <a:solidFill>
                      <a:schemeClr val="tx2"/>
                    </a:solidFill>
                    <a:ln w="9525">
                      <a:noFill/>
                      <a:round/>
                      <a:headEnd/>
                      <a:tailEnd/>
                    </a:ln>
                  </p:spPr>
                  <p:txBody>
                    <a:bodyPr wrap="none" anchor="ctr"/>
                    <a:lstStyle/>
                    <a:p>
                      <a:endParaRPr lang="en-US"/>
                    </a:p>
                  </p:txBody>
                </p:sp>
                <p:sp>
                  <p:nvSpPr>
                    <p:cNvPr id="32006" name="Oval 273"/>
                    <p:cNvSpPr>
                      <a:spLocks noChangeAspect="1" noChangeArrowheads="1"/>
                    </p:cNvSpPr>
                    <p:nvPr/>
                  </p:nvSpPr>
                  <p:spPr bwMode="auto">
                    <a:xfrm>
                      <a:off x="4030" y="899"/>
                      <a:ext cx="23" cy="24"/>
                    </a:xfrm>
                    <a:prstGeom prst="ellipse">
                      <a:avLst/>
                    </a:prstGeom>
                    <a:solidFill>
                      <a:schemeClr val="tx2"/>
                    </a:solidFill>
                    <a:ln w="9525">
                      <a:noFill/>
                      <a:round/>
                      <a:headEnd/>
                      <a:tailEnd/>
                    </a:ln>
                  </p:spPr>
                  <p:txBody>
                    <a:bodyPr wrap="none" anchor="ctr"/>
                    <a:lstStyle/>
                    <a:p>
                      <a:endParaRPr lang="en-US"/>
                    </a:p>
                  </p:txBody>
                </p:sp>
                <p:sp>
                  <p:nvSpPr>
                    <p:cNvPr id="32007" name="Oval 274"/>
                    <p:cNvSpPr>
                      <a:spLocks noChangeAspect="1" noChangeArrowheads="1"/>
                    </p:cNvSpPr>
                    <p:nvPr/>
                  </p:nvSpPr>
                  <p:spPr bwMode="auto">
                    <a:xfrm>
                      <a:off x="4258" y="1273"/>
                      <a:ext cx="23" cy="24"/>
                    </a:xfrm>
                    <a:prstGeom prst="ellipse">
                      <a:avLst/>
                    </a:prstGeom>
                    <a:solidFill>
                      <a:schemeClr val="tx2"/>
                    </a:solidFill>
                    <a:ln w="9525">
                      <a:noFill/>
                      <a:round/>
                      <a:headEnd/>
                      <a:tailEnd/>
                    </a:ln>
                  </p:spPr>
                  <p:txBody>
                    <a:bodyPr wrap="none" anchor="ctr"/>
                    <a:lstStyle/>
                    <a:p>
                      <a:endParaRPr lang="en-US"/>
                    </a:p>
                  </p:txBody>
                </p:sp>
                <p:sp>
                  <p:nvSpPr>
                    <p:cNvPr id="32008" name="Oval 275"/>
                    <p:cNvSpPr>
                      <a:spLocks noChangeAspect="1" noChangeArrowheads="1"/>
                    </p:cNvSpPr>
                    <p:nvPr/>
                  </p:nvSpPr>
                  <p:spPr bwMode="auto">
                    <a:xfrm>
                      <a:off x="4624" y="1227"/>
                      <a:ext cx="23" cy="23"/>
                    </a:xfrm>
                    <a:prstGeom prst="ellipse">
                      <a:avLst/>
                    </a:prstGeom>
                    <a:solidFill>
                      <a:schemeClr val="tx2"/>
                    </a:solidFill>
                    <a:ln w="9525">
                      <a:noFill/>
                      <a:round/>
                      <a:headEnd/>
                      <a:tailEnd/>
                    </a:ln>
                  </p:spPr>
                  <p:txBody>
                    <a:bodyPr wrap="none" anchor="ctr"/>
                    <a:lstStyle/>
                    <a:p>
                      <a:endParaRPr lang="en-US"/>
                    </a:p>
                  </p:txBody>
                </p:sp>
                <p:sp>
                  <p:nvSpPr>
                    <p:cNvPr id="32009" name="Oval 276"/>
                    <p:cNvSpPr>
                      <a:spLocks noChangeAspect="1" noChangeArrowheads="1"/>
                    </p:cNvSpPr>
                    <p:nvPr/>
                  </p:nvSpPr>
                  <p:spPr bwMode="auto">
                    <a:xfrm>
                      <a:off x="4578" y="923"/>
                      <a:ext cx="23" cy="23"/>
                    </a:xfrm>
                    <a:prstGeom prst="ellipse">
                      <a:avLst/>
                    </a:prstGeom>
                    <a:solidFill>
                      <a:schemeClr val="tx2"/>
                    </a:solidFill>
                    <a:ln w="9525">
                      <a:noFill/>
                      <a:round/>
                      <a:headEnd/>
                      <a:tailEnd/>
                    </a:ln>
                  </p:spPr>
                  <p:txBody>
                    <a:bodyPr wrap="none" anchor="ctr"/>
                    <a:lstStyle/>
                    <a:p>
                      <a:endParaRPr lang="en-US"/>
                    </a:p>
                  </p:txBody>
                </p:sp>
                <p:sp>
                  <p:nvSpPr>
                    <p:cNvPr id="32010" name="Oval 277"/>
                    <p:cNvSpPr>
                      <a:spLocks noChangeAspect="1" noChangeArrowheads="1"/>
                    </p:cNvSpPr>
                    <p:nvPr/>
                  </p:nvSpPr>
                  <p:spPr bwMode="auto">
                    <a:xfrm>
                      <a:off x="3710" y="525"/>
                      <a:ext cx="23" cy="24"/>
                    </a:xfrm>
                    <a:prstGeom prst="ellipse">
                      <a:avLst/>
                    </a:prstGeom>
                    <a:solidFill>
                      <a:schemeClr val="tx2"/>
                    </a:solidFill>
                    <a:ln w="9525">
                      <a:noFill/>
                      <a:round/>
                      <a:headEnd/>
                      <a:tailEnd/>
                    </a:ln>
                  </p:spPr>
                  <p:txBody>
                    <a:bodyPr wrap="none" anchor="ctr"/>
                    <a:lstStyle/>
                    <a:p>
                      <a:endParaRPr lang="en-US"/>
                    </a:p>
                  </p:txBody>
                </p:sp>
                <p:sp>
                  <p:nvSpPr>
                    <p:cNvPr id="32011" name="Oval 278"/>
                    <p:cNvSpPr>
                      <a:spLocks noChangeAspect="1" noChangeArrowheads="1"/>
                    </p:cNvSpPr>
                    <p:nvPr/>
                  </p:nvSpPr>
                  <p:spPr bwMode="auto">
                    <a:xfrm>
                      <a:off x="4670" y="666"/>
                      <a:ext cx="23" cy="23"/>
                    </a:xfrm>
                    <a:prstGeom prst="ellipse">
                      <a:avLst/>
                    </a:prstGeom>
                    <a:solidFill>
                      <a:schemeClr val="tx2"/>
                    </a:solidFill>
                    <a:ln w="9525">
                      <a:noFill/>
                      <a:round/>
                      <a:headEnd/>
                      <a:tailEnd/>
                    </a:ln>
                  </p:spPr>
                  <p:txBody>
                    <a:bodyPr wrap="none" anchor="ctr"/>
                    <a:lstStyle/>
                    <a:p>
                      <a:endParaRPr lang="en-US"/>
                    </a:p>
                  </p:txBody>
                </p:sp>
                <p:sp>
                  <p:nvSpPr>
                    <p:cNvPr id="32012" name="Oval 279"/>
                    <p:cNvSpPr>
                      <a:spLocks noChangeAspect="1" noChangeArrowheads="1"/>
                    </p:cNvSpPr>
                    <p:nvPr/>
                  </p:nvSpPr>
                  <p:spPr bwMode="auto">
                    <a:xfrm>
                      <a:off x="4578" y="572"/>
                      <a:ext cx="23" cy="24"/>
                    </a:xfrm>
                    <a:prstGeom prst="ellipse">
                      <a:avLst/>
                    </a:prstGeom>
                    <a:solidFill>
                      <a:schemeClr val="tx2"/>
                    </a:solidFill>
                    <a:ln w="9525">
                      <a:noFill/>
                      <a:round/>
                      <a:headEnd/>
                      <a:tailEnd/>
                    </a:ln>
                  </p:spPr>
                  <p:txBody>
                    <a:bodyPr wrap="none" anchor="ctr"/>
                    <a:lstStyle/>
                    <a:p>
                      <a:endParaRPr lang="en-US"/>
                    </a:p>
                  </p:txBody>
                </p:sp>
                <p:sp>
                  <p:nvSpPr>
                    <p:cNvPr id="32013" name="Oval 280"/>
                    <p:cNvSpPr>
                      <a:spLocks noChangeAspect="1" noChangeArrowheads="1"/>
                    </p:cNvSpPr>
                    <p:nvPr/>
                  </p:nvSpPr>
                  <p:spPr bwMode="auto">
                    <a:xfrm>
                      <a:off x="5104" y="853"/>
                      <a:ext cx="23" cy="23"/>
                    </a:xfrm>
                    <a:prstGeom prst="ellipse">
                      <a:avLst/>
                    </a:prstGeom>
                    <a:solidFill>
                      <a:schemeClr val="tx2"/>
                    </a:solidFill>
                    <a:ln w="9525">
                      <a:noFill/>
                      <a:round/>
                      <a:headEnd/>
                      <a:tailEnd/>
                    </a:ln>
                  </p:spPr>
                  <p:txBody>
                    <a:bodyPr wrap="none" anchor="ctr"/>
                    <a:lstStyle/>
                    <a:p>
                      <a:endParaRPr lang="en-US"/>
                    </a:p>
                  </p:txBody>
                </p:sp>
                <p:sp>
                  <p:nvSpPr>
                    <p:cNvPr id="32014" name="Oval 281"/>
                    <p:cNvSpPr>
                      <a:spLocks noChangeAspect="1" noChangeArrowheads="1"/>
                    </p:cNvSpPr>
                    <p:nvPr/>
                  </p:nvSpPr>
                  <p:spPr bwMode="auto">
                    <a:xfrm>
                      <a:off x="5081" y="1133"/>
                      <a:ext cx="23" cy="23"/>
                    </a:xfrm>
                    <a:prstGeom prst="ellipse">
                      <a:avLst/>
                    </a:prstGeom>
                    <a:solidFill>
                      <a:schemeClr val="tx2"/>
                    </a:solidFill>
                    <a:ln w="9525">
                      <a:noFill/>
                      <a:round/>
                      <a:headEnd/>
                      <a:tailEnd/>
                    </a:ln>
                  </p:spPr>
                  <p:txBody>
                    <a:bodyPr wrap="none" anchor="ctr"/>
                    <a:lstStyle/>
                    <a:p>
                      <a:endParaRPr lang="en-US"/>
                    </a:p>
                  </p:txBody>
                </p:sp>
                <p:sp>
                  <p:nvSpPr>
                    <p:cNvPr id="32015" name="Oval 282"/>
                    <p:cNvSpPr>
                      <a:spLocks noChangeAspect="1" noChangeArrowheads="1"/>
                    </p:cNvSpPr>
                    <p:nvPr/>
                  </p:nvSpPr>
                  <p:spPr bwMode="auto">
                    <a:xfrm>
                      <a:off x="5378" y="1203"/>
                      <a:ext cx="23" cy="24"/>
                    </a:xfrm>
                    <a:prstGeom prst="ellipse">
                      <a:avLst/>
                    </a:prstGeom>
                    <a:solidFill>
                      <a:schemeClr val="tx2"/>
                    </a:solidFill>
                    <a:ln w="9525">
                      <a:noFill/>
                      <a:round/>
                      <a:headEnd/>
                      <a:tailEnd/>
                    </a:ln>
                  </p:spPr>
                  <p:txBody>
                    <a:bodyPr wrap="none" anchor="ctr"/>
                    <a:lstStyle/>
                    <a:p>
                      <a:endParaRPr lang="en-US"/>
                    </a:p>
                  </p:txBody>
                </p:sp>
                <p:sp>
                  <p:nvSpPr>
                    <p:cNvPr id="32016" name="Oval 283"/>
                    <p:cNvSpPr>
                      <a:spLocks noChangeAspect="1" noChangeArrowheads="1"/>
                    </p:cNvSpPr>
                    <p:nvPr/>
                  </p:nvSpPr>
                  <p:spPr bwMode="auto">
                    <a:xfrm>
                      <a:off x="5333" y="946"/>
                      <a:ext cx="22" cy="23"/>
                    </a:xfrm>
                    <a:prstGeom prst="ellipse">
                      <a:avLst/>
                    </a:prstGeom>
                    <a:solidFill>
                      <a:schemeClr val="tx2"/>
                    </a:solidFill>
                    <a:ln w="9525">
                      <a:noFill/>
                      <a:round/>
                      <a:headEnd/>
                      <a:tailEnd/>
                    </a:ln>
                  </p:spPr>
                  <p:txBody>
                    <a:bodyPr wrap="none" anchor="ctr"/>
                    <a:lstStyle/>
                    <a:p>
                      <a:endParaRPr lang="en-US"/>
                    </a:p>
                  </p:txBody>
                </p:sp>
                <p:sp>
                  <p:nvSpPr>
                    <p:cNvPr id="32017" name="Oval 284"/>
                    <p:cNvSpPr>
                      <a:spLocks noChangeAspect="1" noChangeArrowheads="1"/>
                    </p:cNvSpPr>
                    <p:nvPr/>
                  </p:nvSpPr>
                  <p:spPr bwMode="auto">
                    <a:xfrm>
                      <a:off x="4258" y="2185"/>
                      <a:ext cx="23" cy="23"/>
                    </a:xfrm>
                    <a:prstGeom prst="ellipse">
                      <a:avLst/>
                    </a:prstGeom>
                    <a:solidFill>
                      <a:schemeClr val="tx2"/>
                    </a:solidFill>
                    <a:ln w="9525">
                      <a:noFill/>
                      <a:round/>
                      <a:headEnd/>
                      <a:tailEnd/>
                    </a:ln>
                  </p:spPr>
                  <p:txBody>
                    <a:bodyPr wrap="none" anchor="ctr"/>
                    <a:lstStyle/>
                    <a:p>
                      <a:endParaRPr lang="en-US"/>
                    </a:p>
                  </p:txBody>
                </p:sp>
                <p:sp>
                  <p:nvSpPr>
                    <p:cNvPr id="32018" name="Oval 285"/>
                    <p:cNvSpPr>
                      <a:spLocks noChangeAspect="1" noChangeArrowheads="1"/>
                    </p:cNvSpPr>
                    <p:nvPr/>
                  </p:nvSpPr>
                  <p:spPr bwMode="auto">
                    <a:xfrm>
                      <a:off x="4030" y="759"/>
                      <a:ext cx="23" cy="24"/>
                    </a:xfrm>
                    <a:prstGeom prst="ellipse">
                      <a:avLst/>
                    </a:prstGeom>
                    <a:solidFill>
                      <a:schemeClr val="tx2"/>
                    </a:solidFill>
                    <a:ln w="9525">
                      <a:noFill/>
                      <a:round/>
                      <a:headEnd/>
                      <a:tailEnd/>
                    </a:ln>
                  </p:spPr>
                  <p:txBody>
                    <a:bodyPr wrap="none" anchor="ctr"/>
                    <a:lstStyle/>
                    <a:p>
                      <a:endParaRPr lang="en-US"/>
                    </a:p>
                  </p:txBody>
                </p:sp>
                <p:sp>
                  <p:nvSpPr>
                    <p:cNvPr id="32019" name="Oval 286"/>
                    <p:cNvSpPr>
                      <a:spLocks noChangeAspect="1" noChangeArrowheads="1"/>
                    </p:cNvSpPr>
                    <p:nvPr/>
                  </p:nvSpPr>
                  <p:spPr bwMode="auto">
                    <a:xfrm>
                      <a:off x="3504" y="596"/>
                      <a:ext cx="23" cy="23"/>
                    </a:xfrm>
                    <a:prstGeom prst="ellipse">
                      <a:avLst/>
                    </a:prstGeom>
                    <a:solidFill>
                      <a:schemeClr val="tx2"/>
                    </a:solidFill>
                    <a:ln w="9525">
                      <a:noFill/>
                      <a:round/>
                      <a:headEnd/>
                      <a:tailEnd/>
                    </a:ln>
                  </p:spPr>
                  <p:txBody>
                    <a:bodyPr wrap="none" anchor="ctr"/>
                    <a:lstStyle/>
                    <a:p>
                      <a:endParaRPr lang="en-US"/>
                    </a:p>
                  </p:txBody>
                </p:sp>
                <p:sp>
                  <p:nvSpPr>
                    <p:cNvPr id="32020" name="Oval 287"/>
                    <p:cNvSpPr>
                      <a:spLocks noChangeAspect="1" noChangeArrowheads="1"/>
                    </p:cNvSpPr>
                    <p:nvPr/>
                  </p:nvSpPr>
                  <p:spPr bwMode="auto">
                    <a:xfrm>
                      <a:off x="4533" y="1320"/>
                      <a:ext cx="22" cy="23"/>
                    </a:xfrm>
                    <a:prstGeom prst="ellipse">
                      <a:avLst/>
                    </a:prstGeom>
                    <a:solidFill>
                      <a:schemeClr val="tx2"/>
                    </a:solidFill>
                    <a:ln w="9525">
                      <a:noFill/>
                      <a:round/>
                      <a:headEnd/>
                      <a:tailEnd/>
                    </a:ln>
                  </p:spPr>
                  <p:txBody>
                    <a:bodyPr wrap="none" anchor="ctr"/>
                    <a:lstStyle/>
                    <a:p>
                      <a:endParaRPr lang="en-US"/>
                    </a:p>
                  </p:txBody>
                </p:sp>
                <p:sp>
                  <p:nvSpPr>
                    <p:cNvPr id="32021" name="Oval 288"/>
                    <p:cNvSpPr>
                      <a:spLocks noChangeAspect="1" noChangeArrowheads="1"/>
                    </p:cNvSpPr>
                    <p:nvPr/>
                  </p:nvSpPr>
                  <p:spPr bwMode="auto">
                    <a:xfrm>
                      <a:off x="4533" y="1086"/>
                      <a:ext cx="22" cy="24"/>
                    </a:xfrm>
                    <a:prstGeom prst="ellipse">
                      <a:avLst/>
                    </a:prstGeom>
                    <a:solidFill>
                      <a:schemeClr val="tx2"/>
                    </a:solidFill>
                    <a:ln w="9525">
                      <a:noFill/>
                      <a:round/>
                      <a:headEnd/>
                      <a:tailEnd/>
                    </a:ln>
                  </p:spPr>
                  <p:txBody>
                    <a:bodyPr wrap="none" anchor="ctr"/>
                    <a:lstStyle/>
                    <a:p>
                      <a:endParaRPr lang="en-US"/>
                    </a:p>
                  </p:txBody>
                </p:sp>
                <p:sp>
                  <p:nvSpPr>
                    <p:cNvPr id="32022" name="Oval 289"/>
                    <p:cNvSpPr>
                      <a:spLocks noChangeAspect="1" noChangeArrowheads="1"/>
                    </p:cNvSpPr>
                    <p:nvPr/>
                  </p:nvSpPr>
                  <p:spPr bwMode="auto">
                    <a:xfrm>
                      <a:off x="4578" y="1156"/>
                      <a:ext cx="23" cy="24"/>
                    </a:xfrm>
                    <a:prstGeom prst="ellipse">
                      <a:avLst/>
                    </a:prstGeom>
                    <a:solidFill>
                      <a:schemeClr val="tx2"/>
                    </a:solidFill>
                    <a:ln w="9525">
                      <a:noFill/>
                      <a:round/>
                      <a:headEnd/>
                      <a:tailEnd/>
                    </a:ln>
                  </p:spPr>
                  <p:txBody>
                    <a:bodyPr wrap="none" anchor="ctr"/>
                    <a:lstStyle/>
                    <a:p>
                      <a:endParaRPr lang="en-US"/>
                    </a:p>
                  </p:txBody>
                </p:sp>
              </p:grpSp>
            </p:grpSp>
          </p:grpSp>
        </p:grpSp>
      </p:grpSp>
      <p:grpSp>
        <p:nvGrpSpPr>
          <p:cNvPr id="22" name="Group 290"/>
          <p:cNvGrpSpPr>
            <a:grpSpLocks noChangeAspect="1"/>
          </p:cNvGrpSpPr>
          <p:nvPr/>
        </p:nvGrpSpPr>
        <p:grpSpPr bwMode="auto">
          <a:xfrm>
            <a:off x="2005013" y="1411288"/>
            <a:ext cx="6362700" cy="5324475"/>
            <a:chOff x="3168" y="288"/>
            <a:chExt cx="2352" cy="1968"/>
          </a:xfrm>
        </p:grpSpPr>
        <p:sp>
          <p:nvSpPr>
            <p:cNvPr id="31861" name="Rectangle 291"/>
            <p:cNvSpPr>
              <a:spLocks noChangeAspect="1" noChangeArrowheads="1"/>
            </p:cNvSpPr>
            <p:nvPr/>
          </p:nvSpPr>
          <p:spPr bwMode="auto">
            <a:xfrm>
              <a:off x="3168" y="288"/>
              <a:ext cx="2352" cy="1968"/>
            </a:xfrm>
            <a:prstGeom prst="rect">
              <a:avLst/>
            </a:prstGeom>
            <a:noFill/>
            <a:ln w="9525">
              <a:noFill/>
              <a:miter lim="800000"/>
              <a:headEnd/>
              <a:tailEnd/>
            </a:ln>
          </p:spPr>
          <p:txBody>
            <a:bodyPr wrap="none" anchor="ctr"/>
            <a:lstStyle/>
            <a:p>
              <a:endParaRPr lang="en-US"/>
            </a:p>
          </p:txBody>
        </p:sp>
        <p:grpSp>
          <p:nvGrpSpPr>
            <p:cNvPr id="31862" name="Group 292"/>
            <p:cNvGrpSpPr>
              <a:grpSpLocks noChangeAspect="1"/>
            </p:cNvGrpSpPr>
            <p:nvPr/>
          </p:nvGrpSpPr>
          <p:grpSpPr bwMode="auto">
            <a:xfrm>
              <a:off x="3618" y="783"/>
              <a:ext cx="1623" cy="911"/>
              <a:chOff x="3618" y="783"/>
              <a:chExt cx="1623" cy="911"/>
            </a:xfrm>
          </p:grpSpPr>
          <p:sp>
            <p:nvSpPr>
              <p:cNvPr id="31966" name="Oval 293"/>
              <p:cNvSpPr>
                <a:spLocks noChangeAspect="1" noChangeArrowheads="1"/>
              </p:cNvSpPr>
              <p:nvPr/>
            </p:nvSpPr>
            <p:spPr bwMode="auto">
              <a:xfrm>
                <a:off x="3915" y="1297"/>
                <a:ext cx="23" cy="23"/>
              </a:xfrm>
              <a:prstGeom prst="ellipse">
                <a:avLst/>
              </a:prstGeom>
              <a:solidFill>
                <a:schemeClr val="tx2"/>
              </a:solidFill>
              <a:ln w="9525">
                <a:noFill/>
                <a:round/>
                <a:headEnd/>
                <a:tailEnd/>
              </a:ln>
            </p:spPr>
            <p:txBody>
              <a:bodyPr wrap="none" anchor="ctr"/>
              <a:lstStyle/>
              <a:p>
                <a:endParaRPr lang="en-US"/>
              </a:p>
            </p:txBody>
          </p:sp>
          <p:sp>
            <p:nvSpPr>
              <p:cNvPr id="31967" name="Oval 294"/>
              <p:cNvSpPr>
                <a:spLocks noChangeAspect="1" noChangeArrowheads="1"/>
              </p:cNvSpPr>
              <p:nvPr/>
            </p:nvSpPr>
            <p:spPr bwMode="auto">
              <a:xfrm>
                <a:off x="3870" y="993"/>
                <a:ext cx="23" cy="23"/>
              </a:xfrm>
              <a:prstGeom prst="ellipse">
                <a:avLst/>
              </a:prstGeom>
              <a:solidFill>
                <a:schemeClr val="tx2"/>
              </a:solidFill>
              <a:ln w="9525">
                <a:noFill/>
                <a:round/>
                <a:headEnd/>
                <a:tailEnd/>
              </a:ln>
            </p:spPr>
            <p:txBody>
              <a:bodyPr wrap="none" anchor="ctr"/>
              <a:lstStyle/>
              <a:p>
                <a:endParaRPr lang="en-US"/>
              </a:p>
            </p:txBody>
          </p:sp>
          <p:sp>
            <p:nvSpPr>
              <p:cNvPr id="31968" name="Oval 295"/>
              <p:cNvSpPr>
                <a:spLocks noChangeAspect="1" noChangeArrowheads="1"/>
              </p:cNvSpPr>
              <p:nvPr/>
            </p:nvSpPr>
            <p:spPr bwMode="auto">
              <a:xfrm>
                <a:off x="4487" y="1671"/>
                <a:ext cx="23" cy="23"/>
              </a:xfrm>
              <a:prstGeom prst="ellipse">
                <a:avLst/>
              </a:prstGeom>
              <a:solidFill>
                <a:schemeClr val="tx2"/>
              </a:solidFill>
              <a:ln w="9525">
                <a:noFill/>
                <a:round/>
                <a:headEnd/>
                <a:tailEnd/>
              </a:ln>
            </p:spPr>
            <p:txBody>
              <a:bodyPr wrap="none" anchor="ctr"/>
              <a:lstStyle/>
              <a:p>
                <a:endParaRPr lang="en-US"/>
              </a:p>
            </p:txBody>
          </p:sp>
          <p:sp>
            <p:nvSpPr>
              <p:cNvPr id="31969" name="Oval 296"/>
              <p:cNvSpPr>
                <a:spLocks noChangeAspect="1" noChangeArrowheads="1"/>
              </p:cNvSpPr>
              <p:nvPr/>
            </p:nvSpPr>
            <p:spPr bwMode="auto">
              <a:xfrm>
                <a:off x="4121" y="1203"/>
                <a:ext cx="23" cy="24"/>
              </a:xfrm>
              <a:prstGeom prst="ellipse">
                <a:avLst/>
              </a:prstGeom>
              <a:solidFill>
                <a:schemeClr val="tx2"/>
              </a:solidFill>
              <a:ln w="9525">
                <a:noFill/>
                <a:round/>
                <a:headEnd/>
                <a:tailEnd/>
              </a:ln>
            </p:spPr>
            <p:txBody>
              <a:bodyPr wrap="none" anchor="ctr"/>
              <a:lstStyle/>
              <a:p>
                <a:endParaRPr lang="en-US"/>
              </a:p>
            </p:txBody>
          </p:sp>
          <p:sp>
            <p:nvSpPr>
              <p:cNvPr id="31970" name="Oval 297"/>
              <p:cNvSpPr>
                <a:spLocks noChangeAspect="1" noChangeArrowheads="1"/>
              </p:cNvSpPr>
              <p:nvPr/>
            </p:nvSpPr>
            <p:spPr bwMode="auto">
              <a:xfrm>
                <a:off x="4030" y="1063"/>
                <a:ext cx="23" cy="23"/>
              </a:xfrm>
              <a:prstGeom prst="ellipse">
                <a:avLst/>
              </a:prstGeom>
              <a:solidFill>
                <a:schemeClr val="tx2"/>
              </a:solidFill>
              <a:ln w="9525">
                <a:noFill/>
                <a:round/>
                <a:headEnd/>
                <a:tailEnd/>
              </a:ln>
            </p:spPr>
            <p:txBody>
              <a:bodyPr wrap="none" anchor="ctr"/>
              <a:lstStyle/>
              <a:p>
                <a:endParaRPr lang="en-US"/>
              </a:p>
            </p:txBody>
          </p:sp>
          <p:sp>
            <p:nvSpPr>
              <p:cNvPr id="31971" name="Oval 298"/>
              <p:cNvSpPr>
                <a:spLocks noChangeAspect="1" noChangeArrowheads="1"/>
              </p:cNvSpPr>
              <p:nvPr/>
            </p:nvSpPr>
            <p:spPr bwMode="auto">
              <a:xfrm>
                <a:off x="4807" y="1040"/>
                <a:ext cx="23" cy="23"/>
              </a:xfrm>
              <a:prstGeom prst="ellipse">
                <a:avLst/>
              </a:prstGeom>
              <a:solidFill>
                <a:schemeClr val="tx2"/>
              </a:solidFill>
              <a:ln w="9525">
                <a:noFill/>
                <a:round/>
                <a:headEnd/>
                <a:tailEnd/>
              </a:ln>
            </p:spPr>
            <p:txBody>
              <a:bodyPr wrap="none" anchor="ctr"/>
              <a:lstStyle/>
              <a:p>
                <a:endParaRPr lang="en-US"/>
              </a:p>
            </p:txBody>
          </p:sp>
          <p:sp>
            <p:nvSpPr>
              <p:cNvPr id="31972" name="Oval 299"/>
              <p:cNvSpPr>
                <a:spLocks noChangeAspect="1" noChangeArrowheads="1"/>
              </p:cNvSpPr>
              <p:nvPr/>
            </p:nvSpPr>
            <p:spPr bwMode="auto">
              <a:xfrm>
                <a:off x="4624" y="1040"/>
                <a:ext cx="23" cy="23"/>
              </a:xfrm>
              <a:prstGeom prst="ellipse">
                <a:avLst/>
              </a:prstGeom>
              <a:solidFill>
                <a:schemeClr val="tx2"/>
              </a:solidFill>
              <a:ln w="9525">
                <a:noFill/>
                <a:round/>
                <a:headEnd/>
                <a:tailEnd/>
              </a:ln>
            </p:spPr>
            <p:txBody>
              <a:bodyPr wrap="none" anchor="ctr"/>
              <a:lstStyle/>
              <a:p>
                <a:endParaRPr lang="en-US"/>
              </a:p>
            </p:txBody>
          </p:sp>
          <p:sp>
            <p:nvSpPr>
              <p:cNvPr id="31973" name="Oval 300"/>
              <p:cNvSpPr>
                <a:spLocks noChangeAspect="1" noChangeArrowheads="1"/>
              </p:cNvSpPr>
              <p:nvPr/>
            </p:nvSpPr>
            <p:spPr bwMode="auto">
              <a:xfrm>
                <a:off x="4967" y="1040"/>
                <a:ext cx="23" cy="23"/>
              </a:xfrm>
              <a:prstGeom prst="ellipse">
                <a:avLst/>
              </a:prstGeom>
              <a:solidFill>
                <a:schemeClr val="tx2"/>
              </a:solidFill>
              <a:ln w="9525">
                <a:noFill/>
                <a:round/>
                <a:headEnd/>
                <a:tailEnd/>
              </a:ln>
            </p:spPr>
            <p:txBody>
              <a:bodyPr wrap="none" anchor="ctr"/>
              <a:lstStyle/>
              <a:p>
                <a:endParaRPr lang="en-US"/>
              </a:p>
            </p:txBody>
          </p:sp>
          <p:sp>
            <p:nvSpPr>
              <p:cNvPr id="31974" name="Oval 301"/>
              <p:cNvSpPr>
                <a:spLocks noChangeAspect="1" noChangeArrowheads="1"/>
              </p:cNvSpPr>
              <p:nvPr/>
            </p:nvSpPr>
            <p:spPr bwMode="auto">
              <a:xfrm>
                <a:off x="5218" y="946"/>
                <a:ext cx="23" cy="23"/>
              </a:xfrm>
              <a:prstGeom prst="ellipse">
                <a:avLst/>
              </a:prstGeom>
              <a:solidFill>
                <a:schemeClr val="tx2"/>
              </a:solidFill>
              <a:ln w="9525">
                <a:noFill/>
                <a:round/>
                <a:headEnd/>
                <a:tailEnd/>
              </a:ln>
            </p:spPr>
            <p:txBody>
              <a:bodyPr wrap="none" anchor="ctr"/>
              <a:lstStyle/>
              <a:p>
                <a:endParaRPr lang="en-US"/>
              </a:p>
            </p:txBody>
          </p:sp>
          <p:sp>
            <p:nvSpPr>
              <p:cNvPr id="31975" name="Oval 302"/>
              <p:cNvSpPr>
                <a:spLocks noChangeAspect="1" noChangeArrowheads="1"/>
              </p:cNvSpPr>
              <p:nvPr/>
            </p:nvSpPr>
            <p:spPr bwMode="auto">
              <a:xfrm>
                <a:off x="4144" y="1367"/>
                <a:ext cx="23" cy="23"/>
              </a:xfrm>
              <a:prstGeom prst="ellipse">
                <a:avLst/>
              </a:prstGeom>
              <a:solidFill>
                <a:schemeClr val="tx2"/>
              </a:solidFill>
              <a:ln w="9525">
                <a:noFill/>
                <a:round/>
                <a:headEnd/>
                <a:tailEnd/>
              </a:ln>
            </p:spPr>
            <p:txBody>
              <a:bodyPr wrap="none" anchor="ctr"/>
              <a:lstStyle/>
              <a:p>
                <a:endParaRPr lang="en-US"/>
              </a:p>
            </p:txBody>
          </p:sp>
          <p:sp>
            <p:nvSpPr>
              <p:cNvPr id="31976" name="Oval 303"/>
              <p:cNvSpPr>
                <a:spLocks noChangeAspect="1" noChangeArrowheads="1"/>
              </p:cNvSpPr>
              <p:nvPr/>
            </p:nvSpPr>
            <p:spPr bwMode="auto">
              <a:xfrm>
                <a:off x="4967" y="923"/>
                <a:ext cx="23" cy="23"/>
              </a:xfrm>
              <a:prstGeom prst="ellipse">
                <a:avLst/>
              </a:prstGeom>
              <a:solidFill>
                <a:schemeClr val="tx2"/>
              </a:solidFill>
              <a:ln w="9525">
                <a:noFill/>
                <a:round/>
                <a:headEnd/>
                <a:tailEnd/>
              </a:ln>
            </p:spPr>
            <p:txBody>
              <a:bodyPr wrap="none" anchor="ctr"/>
              <a:lstStyle/>
              <a:p>
                <a:endParaRPr lang="en-US"/>
              </a:p>
            </p:txBody>
          </p:sp>
          <p:sp>
            <p:nvSpPr>
              <p:cNvPr id="31977" name="Oval 304"/>
              <p:cNvSpPr>
                <a:spLocks noChangeAspect="1" noChangeArrowheads="1"/>
              </p:cNvSpPr>
              <p:nvPr/>
            </p:nvSpPr>
            <p:spPr bwMode="auto">
              <a:xfrm>
                <a:off x="3618" y="1180"/>
                <a:ext cx="23" cy="23"/>
              </a:xfrm>
              <a:prstGeom prst="ellipse">
                <a:avLst/>
              </a:prstGeom>
              <a:solidFill>
                <a:schemeClr val="tx2"/>
              </a:solidFill>
              <a:ln w="9525">
                <a:noFill/>
                <a:round/>
                <a:headEnd/>
                <a:tailEnd/>
              </a:ln>
            </p:spPr>
            <p:txBody>
              <a:bodyPr wrap="none" anchor="ctr"/>
              <a:lstStyle/>
              <a:p>
                <a:endParaRPr lang="en-US"/>
              </a:p>
            </p:txBody>
          </p:sp>
          <p:sp>
            <p:nvSpPr>
              <p:cNvPr id="31978" name="Oval 305"/>
              <p:cNvSpPr>
                <a:spLocks noChangeAspect="1" noChangeArrowheads="1"/>
              </p:cNvSpPr>
              <p:nvPr/>
            </p:nvSpPr>
            <p:spPr bwMode="auto">
              <a:xfrm>
                <a:off x="3755" y="1180"/>
                <a:ext cx="23" cy="23"/>
              </a:xfrm>
              <a:prstGeom prst="ellipse">
                <a:avLst/>
              </a:prstGeom>
              <a:solidFill>
                <a:schemeClr val="tx2"/>
              </a:solidFill>
              <a:ln w="9525">
                <a:noFill/>
                <a:round/>
                <a:headEnd/>
                <a:tailEnd/>
              </a:ln>
            </p:spPr>
            <p:txBody>
              <a:bodyPr wrap="none" anchor="ctr"/>
              <a:lstStyle/>
              <a:p>
                <a:endParaRPr lang="en-US"/>
              </a:p>
            </p:txBody>
          </p:sp>
          <p:sp>
            <p:nvSpPr>
              <p:cNvPr id="31979" name="Oval 306"/>
              <p:cNvSpPr>
                <a:spLocks noChangeAspect="1" noChangeArrowheads="1"/>
              </p:cNvSpPr>
              <p:nvPr/>
            </p:nvSpPr>
            <p:spPr bwMode="auto">
              <a:xfrm>
                <a:off x="3733" y="1133"/>
                <a:ext cx="22" cy="23"/>
              </a:xfrm>
              <a:prstGeom prst="ellipse">
                <a:avLst/>
              </a:prstGeom>
              <a:solidFill>
                <a:schemeClr val="tx2"/>
              </a:solidFill>
              <a:ln w="9525">
                <a:noFill/>
                <a:round/>
                <a:headEnd/>
                <a:tailEnd/>
              </a:ln>
            </p:spPr>
            <p:txBody>
              <a:bodyPr wrap="none" anchor="ctr"/>
              <a:lstStyle/>
              <a:p>
                <a:endParaRPr lang="en-US"/>
              </a:p>
            </p:txBody>
          </p:sp>
          <p:sp>
            <p:nvSpPr>
              <p:cNvPr id="31980" name="Oval 307"/>
              <p:cNvSpPr>
                <a:spLocks noChangeAspect="1" noChangeArrowheads="1"/>
              </p:cNvSpPr>
              <p:nvPr/>
            </p:nvSpPr>
            <p:spPr bwMode="auto">
              <a:xfrm>
                <a:off x="4121" y="1413"/>
                <a:ext cx="23" cy="24"/>
              </a:xfrm>
              <a:prstGeom prst="ellipse">
                <a:avLst/>
              </a:prstGeom>
              <a:solidFill>
                <a:schemeClr val="tx2"/>
              </a:solidFill>
              <a:ln w="9525">
                <a:noFill/>
                <a:round/>
                <a:headEnd/>
                <a:tailEnd/>
              </a:ln>
            </p:spPr>
            <p:txBody>
              <a:bodyPr wrap="none" anchor="ctr"/>
              <a:lstStyle/>
              <a:p>
                <a:endParaRPr lang="en-US"/>
              </a:p>
            </p:txBody>
          </p:sp>
          <p:sp>
            <p:nvSpPr>
              <p:cNvPr id="31981" name="Oval 308"/>
              <p:cNvSpPr>
                <a:spLocks noChangeAspect="1" noChangeArrowheads="1"/>
              </p:cNvSpPr>
              <p:nvPr/>
            </p:nvSpPr>
            <p:spPr bwMode="auto">
              <a:xfrm>
                <a:off x="4213" y="1390"/>
                <a:ext cx="22" cy="23"/>
              </a:xfrm>
              <a:prstGeom prst="ellipse">
                <a:avLst/>
              </a:prstGeom>
              <a:solidFill>
                <a:schemeClr val="tx2"/>
              </a:solidFill>
              <a:ln w="9525">
                <a:noFill/>
                <a:round/>
                <a:headEnd/>
                <a:tailEnd/>
              </a:ln>
            </p:spPr>
            <p:txBody>
              <a:bodyPr wrap="none" anchor="ctr"/>
              <a:lstStyle/>
              <a:p>
                <a:endParaRPr lang="en-US"/>
              </a:p>
            </p:txBody>
          </p:sp>
          <p:sp>
            <p:nvSpPr>
              <p:cNvPr id="31982" name="Oval 309"/>
              <p:cNvSpPr>
                <a:spLocks noChangeAspect="1" noChangeArrowheads="1"/>
              </p:cNvSpPr>
              <p:nvPr/>
            </p:nvSpPr>
            <p:spPr bwMode="auto">
              <a:xfrm>
                <a:off x="3641" y="783"/>
                <a:ext cx="23" cy="23"/>
              </a:xfrm>
              <a:prstGeom prst="ellipse">
                <a:avLst/>
              </a:prstGeom>
              <a:solidFill>
                <a:schemeClr val="tx2"/>
              </a:solidFill>
              <a:ln w="9525">
                <a:noFill/>
                <a:round/>
                <a:headEnd/>
                <a:tailEnd/>
              </a:ln>
            </p:spPr>
            <p:txBody>
              <a:bodyPr wrap="none" anchor="ctr"/>
              <a:lstStyle/>
              <a:p>
                <a:endParaRPr lang="en-US"/>
              </a:p>
            </p:txBody>
          </p:sp>
        </p:grpSp>
        <p:grpSp>
          <p:nvGrpSpPr>
            <p:cNvPr id="31863" name="Group 310"/>
            <p:cNvGrpSpPr>
              <a:grpSpLocks noChangeAspect="1"/>
            </p:cNvGrpSpPr>
            <p:nvPr/>
          </p:nvGrpSpPr>
          <p:grpSpPr bwMode="auto">
            <a:xfrm>
              <a:off x="3168" y="288"/>
              <a:ext cx="2352" cy="1968"/>
              <a:chOff x="3168" y="288"/>
              <a:chExt cx="2352" cy="1968"/>
            </a:xfrm>
          </p:grpSpPr>
          <p:sp>
            <p:nvSpPr>
              <p:cNvPr id="31864" name="Rectangle 311"/>
              <p:cNvSpPr>
                <a:spLocks noChangeAspect="1" noChangeArrowheads="1"/>
              </p:cNvSpPr>
              <p:nvPr/>
            </p:nvSpPr>
            <p:spPr bwMode="auto">
              <a:xfrm>
                <a:off x="3168" y="288"/>
                <a:ext cx="2352" cy="1968"/>
              </a:xfrm>
              <a:prstGeom prst="rect">
                <a:avLst/>
              </a:prstGeom>
              <a:noFill/>
              <a:ln w="9525">
                <a:noFill/>
                <a:miter lim="800000"/>
                <a:headEnd/>
                <a:tailEnd/>
              </a:ln>
            </p:spPr>
            <p:txBody>
              <a:bodyPr wrap="none" anchor="ctr"/>
              <a:lstStyle/>
              <a:p>
                <a:endParaRPr lang="en-US"/>
              </a:p>
            </p:txBody>
          </p:sp>
          <p:grpSp>
            <p:nvGrpSpPr>
              <p:cNvPr id="31865" name="Group 312"/>
              <p:cNvGrpSpPr>
                <a:grpSpLocks noChangeAspect="1"/>
              </p:cNvGrpSpPr>
              <p:nvPr/>
            </p:nvGrpSpPr>
            <p:grpSpPr bwMode="auto">
              <a:xfrm>
                <a:off x="3733" y="525"/>
                <a:ext cx="1691" cy="1239"/>
                <a:chOff x="3733" y="525"/>
                <a:chExt cx="1691" cy="1239"/>
              </a:xfrm>
            </p:grpSpPr>
            <p:sp>
              <p:nvSpPr>
                <p:cNvPr id="31945" name="Oval 313"/>
                <p:cNvSpPr>
                  <a:spLocks noChangeAspect="1" noChangeArrowheads="1"/>
                </p:cNvSpPr>
                <p:nvPr/>
              </p:nvSpPr>
              <p:spPr bwMode="auto">
                <a:xfrm>
                  <a:off x="3961" y="1156"/>
                  <a:ext cx="23" cy="24"/>
                </a:xfrm>
                <a:prstGeom prst="ellipse">
                  <a:avLst/>
                </a:prstGeom>
                <a:solidFill>
                  <a:schemeClr val="tx2"/>
                </a:solidFill>
                <a:ln w="9525">
                  <a:noFill/>
                  <a:round/>
                  <a:headEnd/>
                  <a:tailEnd/>
                </a:ln>
              </p:spPr>
              <p:txBody>
                <a:bodyPr wrap="none" anchor="ctr"/>
                <a:lstStyle/>
                <a:p>
                  <a:endParaRPr lang="en-US"/>
                </a:p>
              </p:txBody>
            </p:sp>
            <p:sp>
              <p:nvSpPr>
                <p:cNvPr id="31946" name="Oval 314"/>
                <p:cNvSpPr>
                  <a:spLocks noChangeAspect="1" noChangeArrowheads="1"/>
                </p:cNvSpPr>
                <p:nvPr/>
              </p:nvSpPr>
              <p:spPr bwMode="auto">
                <a:xfrm>
                  <a:off x="3733" y="783"/>
                  <a:ext cx="22" cy="23"/>
                </a:xfrm>
                <a:prstGeom prst="ellipse">
                  <a:avLst/>
                </a:prstGeom>
                <a:solidFill>
                  <a:schemeClr val="tx2"/>
                </a:solidFill>
                <a:ln w="9525">
                  <a:noFill/>
                  <a:round/>
                  <a:headEnd/>
                  <a:tailEnd/>
                </a:ln>
              </p:spPr>
              <p:txBody>
                <a:bodyPr wrap="none" anchor="ctr"/>
                <a:lstStyle/>
                <a:p>
                  <a:endParaRPr lang="en-US"/>
                </a:p>
              </p:txBody>
            </p:sp>
            <p:sp>
              <p:nvSpPr>
                <p:cNvPr id="31947" name="Oval 315"/>
                <p:cNvSpPr>
                  <a:spLocks noChangeAspect="1" noChangeArrowheads="1"/>
                </p:cNvSpPr>
                <p:nvPr/>
              </p:nvSpPr>
              <p:spPr bwMode="auto">
                <a:xfrm>
                  <a:off x="4304" y="1624"/>
                  <a:ext cx="23" cy="23"/>
                </a:xfrm>
                <a:prstGeom prst="ellipse">
                  <a:avLst/>
                </a:prstGeom>
                <a:solidFill>
                  <a:schemeClr val="tx2"/>
                </a:solidFill>
                <a:ln w="9525">
                  <a:noFill/>
                  <a:round/>
                  <a:headEnd/>
                  <a:tailEnd/>
                </a:ln>
              </p:spPr>
              <p:txBody>
                <a:bodyPr wrap="none" anchor="ctr"/>
                <a:lstStyle/>
                <a:p>
                  <a:endParaRPr lang="en-US"/>
                </a:p>
              </p:txBody>
            </p:sp>
            <p:sp>
              <p:nvSpPr>
                <p:cNvPr id="31948" name="Oval 316"/>
                <p:cNvSpPr>
                  <a:spLocks noChangeAspect="1" noChangeArrowheads="1"/>
                </p:cNvSpPr>
                <p:nvPr/>
              </p:nvSpPr>
              <p:spPr bwMode="auto">
                <a:xfrm>
                  <a:off x="4578" y="1741"/>
                  <a:ext cx="23" cy="23"/>
                </a:xfrm>
                <a:prstGeom prst="ellipse">
                  <a:avLst/>
                </a:prstGeom>
                <a:solidFill>
                  <a:schemeClr val="tx2"/>
                </a:solidFill>
                <a:ln w="9525">
                  <a:noFill/>
                  <a:round/>
                  <a:headEnd/>
                  <a:tailEnd/>
                </a:ln>
              </p:spPr>
              <p:txBody>
                <a:bodyPr wrap="none" anchor="ctr"/>
                <a:lstStyle/>
                <a:p>
                  <a:endParaRPr lang="en-US"/>
                </a:p>
              </p:txBody>
            </p:sp>
            <p:sp>
              <p:nvSpPr>
                <p:cNvPr id="31949" name="Oval 317"/>
                <p:cNvSpPr>
                  <a:spLocks noChangeAspect="1" noChangeArrowheads="1"/>
                </p:cNvSpPr>
                <p:nvPr/>
              </p:nvSpPr>
              <p:spPr bwMode="auto">
                <a:xfrm>
                  <a:off x="4784" y="1624"/>
                  <a:ext cx="23" cy="23"/>
                </a:xfrm>
                <a:prstGeom prst="ellipse">
                  <a:avLst/>
                </a:prstGeom>
                <a:solidFill>
                  <a:schemeClr val="tx2"/>
                </a:solidFill>
                <a:ln w="9525">
                  <a:noFill/>
                  <a:round/>
                  <a:headEnd/>
                  <a:tailEnd/>
                </a:ln>
              </p:spPr>
              <p:txBody>
                <a:bodyPr wrap="none" anchor="ctr"/>
                <a:lstStyle/>
                <a:p>
                  <a:endParaRPr lang="en-US"/>
                </a:p>
              </p:txBody>
            </p:sp>
            <p:sp>
              <p:nvSpPr>
                <p:cNvPr id="31950" name="Oval 318"/>
                <p:cNvSpPr>
                  <a:spLocks noChangeAspect="1" noChangeArrowheads="1"/>
                </p:cNvSpPr>
                <p:nvPr/>
              </p:nvSpPr>
              <p:spPr bwMode="auto">
                <a:xfrm>
                  <a:off x="3961" y="1273"/>
                  <a:ext cx="23" cy="24"/>
                </a:xfrm>
                <a:prstGeom prst="ellipse">
                  <a:avLst/>
                </a:prstGeom>
                <a:solidFill>
                  <a:schemeClr val="tx2"/>
                </a:solidFill>
                <a:ln w="9525">
                  <a:noFill/>
                  <a:round/>
                  <a:headEnd/>
                  <a:tailEnd/>
                </a:ln>
              </p:spPr>
              <p:txBody>
                <a:bodyPr wrap="none" anchor="ctr"/>
                <a:lstStyle/>
                <a:p>
                  <a:endParaRPr lang="en-US"/>
                </a:p>
              </p:txBody>
            </p:sp>
            <p:sp>
              <p:nvSpPr>
                <p:cNvPr id="31951" name="Oval 319"/>
                <p:cNvSpPr>
                  <a:spLocks noChangeAspect="1" noChangeArrowheads="1"/>
                </p:cNvSpPr>
                <p:nvPr/>
              </p:nvSpPr>
              <p:spPr bwMode="auto">
                <a:xfrm>
                  <a:off x="3961" y="1343"/>
                  <a:ext cx="23" cy="24"/>
                </a:xfrm>
                <a:prstGeom prst="ellipse">
                  <a:avLst/>
                </a:prstGeom>
                <a:solidFill>
                  <a:schemeClr val="tx2"/>
                </a:solidFill>
                <a:ln w="9525">
                  <a:noFill/>
                  <a:round/>
                  <a:headEnd/>
                  <a:tailEnd/>
                </a:ln>
              </p:spPr>
              <p:txBody>
                <a:bodyPr wrap="none" anchor="ctr"/>
                <a:lstStyle/>
                <a:p>
                  <a:endParaRPr lang="en-US"/>
                </a:p>
              </p:txBody>
            </p:sp>
            <p:sp>
              <p:nvSpPr>
                <p:cNvPr id="31952" name="Oval 320"/>
                <p:cNvSpPr>
                  <a:spLocks noChangeAspect="1" noChangeArrowheads="1"/>
                </p:cNvSpPr>
                <p:nvPr/>
              </p:nvSpPr>
              <p:spPr bwMode="auto">
                <a:xfrm>
                  <a:off x="4167" y="1086"/>
                  <a:ext cx="23" cy="24"/>
                </a:xfrm>
                <a:prstGeom prst="ellipse">
                  <a:avLst/>
                </a:prstGeom>
                <a:solidFill>
                  <a:schemeClr val="tx2"/>
                </a:solidFill>
                <a:ln w="9525">
                  <a:noFill/>
                  <a:round/>
                  <a:headEnd/>
                  <a:tailEnd/>
                </a:ln>
              </p:spPr>
              <p:txBody>
                <a:bodyPr wrap="none" anchor="ctr"/>
                <a:lstStyle/>
                <a:p>
                  <a:endParaRPr lang="en-US"/>
                </a:p>
              </p:txBody>
            </p:sp>
            <p:sp>
              <p:nvSpPr>
                <p:cNvPr id="31953" name="Oval 321"/>
                <p:cNvSpPr>
                  <a:spLocks noChangeAspect="1" noChangeArrowheads="1"/>
                </p:cNvSpPr>
                <p:nvPr/>
              </p:nvSpPr>
              <p:spPr bwMode="auto">
                <a:xfrm>
                  <a:off x="4075" y="1016"/>
                  <a:ext cx="23" cy="24"/>
                </a:xfrm>
                <a:prstGeom prst="ellipse">
                  <a:avLst/>
                </a:prstGeom>
                <a:solidFill>
                  <a:schemeClr val="tx2"/>
                </a:solidFill>
                <a:ln w="9525">
                  <a:noFill/>
                  <a:round/>
                  <a:headEnd/>
                  <a:tailEnd/>
                </a:ln>
              </p:spPr>
              <p:txBody>
                <a:bodyPr wrap="none" anchor="ctr"/>
                <a:lstStyle/>
                <a:p>
                  <a:endParaRPr lang="en-US"/>
                </a:p>
              </p:txBody>
            </p:sp>
            <p:sp>
              <p:nvSpPr>
                <p:cNvPr id="31954" name="Oval 322"/>
                <p:cNvSpPr>
                  <a:spLocks noChangeAspect="1" noChangeArrowheads="1"/>
                </p:cNvSpPr>
                <p:nvPr/>
              </p:nvSpPr>
              <p:spPr bwMode="auto">
                <a:xfrm>
                  <a:off x="4555" y="1484"/>
                  <a:ext cx="23" cy="23"/>
                </a:xfrm>
                <a:prstGeom prst="ellipse">
                  <a:avLst/>
                </a:prstGeom>
                <a:solidFill>
                  <a:schemeClr val="tx2"/>
                </a:solidFill>
                <a:ln w="9525">
                  <a:noFill/>
                  <a:round/>
                  <a:headEnd/>
                  <a:tailEnd/>
                </a:ln>
              </p:spPr>
              <p:txBody>
                <a:bodyPr wrap="none" anchor="ctr"/>
                <a:lstStyle/>
                <a:p>
                  <a:endParaRPr lang="en-US"/>
                </a:p>
              </p:txBody>
            </p:sp>
            <p:sp>
              <p:nvSpPr>
                <p:cNvPr id="31955" name="Oval 323"/>
                <p:cNvSpPr>
                  <a:spLocks noChangeAspect="1" noChangeArrowheads="1"/>
                </p:cNvSpPr>
                <p:nvPr/>
              </p:nvSpPr>
              <p:spPr bwMode="auto">
                <a:xfrm>
                  <a:off x="4624" y="525"/>
                  <a:ext cx="23" cy="24"/>
                </a:xfrm>
                <a:prstGeom prst="ellipse">
                  <a:avLst/>
                </a:prstGeom>
                <a:solidFill>
                  <a:schemeClr val="tx2"/>
                </a:solidFill>
                <a:ln w="9525">
                  <a:noFill/>
                  <a:round/>
                  <a:headEnd/>
                  <a:tailEnd/>
                </a:ln>
              </p:spPr>
              <p:txBody>
                <a:bodyPr wrap="none" anchor="ctr"/>
                <a:lstStyle/>
                <a:p>
                  <a:endParaRPr lang="en-US"/>
                </a:p>
              </p:txBody>
            </p:sp>
            <p:sp>
              <p:nvSpPr>
                <p:cNvPr id="31956" name="Oval 324"/>
                <p:cNvSpPr>
                  <a:spLocks noChangeAspect="1" noChangeArrowheads="1"/>
                </p:cNvSpPr>
                <p:nvPr/>
              </p:nvSpPr>
              <p:spPr bwMode="auto">
                <a:xfrm>
                  <a:off x="4418" y="1086"/>
                  <a:ext cx="23" cy="24"/>
                </a:xfrm>
                <a:prstGeom prst="ellipse">
                  <a:avLst/>
                </a:prstGeom>
                <a:solidFill>
                  <a:schemeClr val="tx2"/>
                </a:solidFill>
                <a:ln w="9525">
                  <a:noFill/>
                  <a:round/>
                  <a:headEnd/>
                  <a:tailEnd/>
                </a:ln>
              </p:spPr>
              <p:txBody>
                <a:bodyPr wrap="none" anchor="ctr"/>
                <a:lstStyle/>
                <a:p>
                  <a:endParaRPr lang="en-US"/>
                </a:p>
              </p:txBody>
            </p:sp>
            <p:sp>
              <p:nvSpPr>
                <p:cNvPr id="31957" name="Oval 325"/>
                <p:cNvSpPr>
                  <a:spLocks noChangeAspect="1" noChangeArrowheads="1"/>
                </p:cNvSpPr>
                <p:nvPr/>
              </p:nvSpPr>
              <p:spPr bwMode="auto">
                <a:xfrm>
                  <a:off x="3961" y="1016"/>
                  <a:ext cx="23" cy="24"/>
                </a:xfrm>
                <a:prstGeom prst="ellipse">
                  <a:avLst/>
                </a:prstGeom>
                <a:solidFill>
                  <a:schemeClr val="tx2"/>
                </a:solidFill>
                <a:ln w="9525">
                  <a:noFill/>
                  <a:round/>
                  <a:headEnd/>
                  <a:tailEnd/>
                </a:ln>
              </p:spPr>
              <p:txBody>
                <a:bodyPr wrap="none" anchor="ctr"/>
                <a:lstStyle/>
                <a:p>
                  <a:endParaRPr lang="en-US"/>
                </a:p>
              </p:txBody>
            </p:sp>
            <p:sp>
              <p:nvSpPr>
                <p:cNvPr id="31958" name="Oval 326"/>
                <p:cNvSpPr>
                  <a:spLocks noChangeAspect="1" noChangeArrowheads="1"/>
                </p:cNvSpPr>
                <p:nvPr/>
              </p:nvSpPr>
              <p:spPr bwMode="auto">
                <a:xfrm>
                  <a:off x="4464" y="1647"/>
                  <a:ext cx="23" cy="24"/>
                </a:xfrm>
                <a:prstGeom prst="ellipse">
                  <a:avLst/>
                </a:prstGeom>
                <a:solidFill>
                  <a:schemeClr val="tx2"/>
                </a:solidFill>
                <a:ln w="9525">
                  <a:noFill/>
                  <a:round/>
                  <a:headEnd/>
                  <a:tailEnd/>
                </a:ln>
              </p:spPr>
              <p:txBody>
                <a:bodyPr wrap="none" anchor="ctr"/>
                <a:lstStyle/>
                <a:p>
                  <a:endParaRPr lang="en-US"/>
                </a:p>
              </p:txBody>
            </p:sp>
            <p:sp>
              <p:nvSpPr>
                <p:cNvPr id="31959" name="Oval 327"/>
                <p:cNvSpPr>
                  <a:spLocks noChangeAspect="1" noChangeArrowheads="1"/>
                </p:cNvSpPr>
                <p:nvPr/>
              </p:nvSpPr>
              <p:spPr bwMode="auto">
                <a:xfrm>
                  <a:off x="4853" y="1577"/>
                  <a:ext cx="22" cy="23"/>
                </a:xfrm>
                <a:prstGeom prst="ellipse">
                  <a:avLst/>
                </a:prstGeom>
                <a:solidFill>
                  <a:schemeClr val="tx2"/>
                </a:solidFill>
                <a:ln w="9525">
                  <a:noFill/>
                  <a:round/>
                  <a:headEnd/>
                  <a:tailEnd/>
                </a:ln>
              </p:spPr>
              <p:txBody>
                <a:bodyPr wrap="none" anchor="ctr"/>
                <a:lstStyle/>
                <a:p>
                  <a:endParaRPr lang="en-US"/>
                </a:p>
              </p:txBody>
            </p:sp>
            <p:sp>
              <p:nvSpPr>
                <p:cNvPr id="31960" name="Oval 328"/>
                <p:cNvSpPr>
                  <a:spLocks noChangeAspect="1" noChangeArrowheads="1"/>
                </p:cNvSpPr>
                <p:nvPr/>
              </p:nvSpPr>
              <p:spPr bwMode="auto">
                <a:xfrm>
                  <a:off x="4190" y="642"/>
                  <a:ext cx="23" cy="24"/>
                </a:xfrm>
                <a:prstGeom prst="ellipse">
                  <a:avLst/>
                </a:prstGeom>
                <a:solidFill>
                  <a:schemeClr val="tx2"/>
                </a:solidFill>
                <a:ln w="9525">
                  <a:noFill/>
                  <a:round/>
                  <a:headEnd/>
                  <a:tailEnd/>
                </a:ln>
              </p:spPr>
              <p:txBody>
                <a:bodyPr wrap="none" anchor="ctr"/>
                <a:lstStyle/>
                <a:p>
                  <a:endParaRPr lang="en-US"/>
                </a:p>
              </p:txBody>
            </p:sp>
            <p:sp>
              <p:nvSpPr>
                <p:cNvPr id="31961" name="Oval 329"/>
                <p:cNvSpPr>
                  <a:spLocks noChangeAspect="1" noChangeArrowheads="1"/>
                </p:cNvSpPr>
                <p:nvPr/>
              </p:nvSpPr>
              <p:spPr bwMode="auto">
                <a:xfrm>
                  <a:off x="4258" y="853"/>
                  <a:ext cx="23" cy="23"/>
                </a:xfrm>
                <a:prstGeom prst="ellipse">
                  <a:avLst/>
                </a:prstGeom>
                <a:solidFill>
                  <a:schemeClr val="tx2"/>
                </a:solidFill>
                <a:ln w="9525">
                  <a:noFill/>
                  <a:round/>
                  <a:headEnd/>
                  <a:tailEnd/>
                </a:ln>
              </p:spPr>
              <p:txBody>
                <a:bodyPr wrap="none" anchor="ctr"/>
                <a:lstStyle/>
                <a:p>
                  <a:endParaRPr lang="en-US"/>
                </a:p>
              </p:txBody>
            </p:sp>
            <p:sp>
              <p:nvSpPr>
                <p:cNvPr id="31962" name="Oval 330"/>
                <p:cNvSpPr>
                  <a:spLocks noChangeAspect="1" noChangeArrowheads="1"/>
                </p:cNvSpPr>
                <p:nvPr/>
              </p:nvSpPr>
              <p:spPr bwMode="auto">
                <a:xfrm>
                  <a:off x="3778" y="572"/>
                  <a:ext cx="23" cy="24"/>
                </a:xfrm>
                <a:prstGeom prst="ellipse">
                  <a:avLst/>
                </a:prstGeom>
                <a:solidFill>
                  <a:schemeClr val="tx2"/>
                </a:solidFill>
                <a:ln w="9525">
                  <a:noFill/>
                  <a:round/>
                  <a:headEnd/>
                  <a:tailEnd/>
                </a:ln>
              </p:spPr>
              <p:txBody>
                <a:bodyPr wrap="none" anchor="ctr"/>
                <a:lstStyle/>
                <a:p>
                  <a:endParaRPr lang="en-US"/>
                </a:p>
              </p:txBody>
            </p:sp>
            <p:sp>
              <p:nvSpPr>
                <p:cNvPr id="31963" name="Oval 331"/>
                <p:cNvSpPr>
                  <a:spLocks noChangeAspect="1" noChangeArrowheads="1"/>
                </p:cNvSpPr>
                <p:nvPr/>
              </p:nvSpPr>
              <p:spPr bwMode="auto">
                <a:xfrm>
                  <a:off x="4464" y="1320"/>
                  <a:ext cx="23" cy="23"/>
                </a:xfrm>
                <a:prstGeom prst="ellipse">
                  <a:avLst/>
                </a:prstGeom>
                <a:solidFill>
                  <a:schemeClr val="tx2"/>
                </a:solidFill>
                <a:ln w="9525">
                  <a:noFill/>
                  <a:round/>
                  <a:headEnd/>
                  <a:tailEnd/>
                </a:ln>
              </p:spPr>
              <p:txBody>
                <a:bodyPr wrap="none" anchor="ctr"/>
                <a:lstStyle/>
                <a:p>
                  <a:endParaRPr lang="en-US"/>
                </a:p>
              </p:txBody>
            </p:sp>
            <p:sp>
              <p:nvSpPr>
                <p:cNvPr id="31964" name="Oval 332"/>
                <p:cNvSpPr>
                  <a:spLocks noChangeAspect="1" noChangeArrowheads="1"/>
                </p:cNvSpPr>
                <p:nvPr/>
              </p:nvSpPr>
              <p:spPr bwMode="auto">
                <a:xfrm>
                  <a:off x="4350" y="1694"/>
                  <a:ext cx="23" cy="23"/>
                </a:xfrm>
                <a:prstGeom prst="ellipse">
                  <a:avLst/>
                </a:prstGeom>
                <a:solidFill>
                  <a:schemeClr val="tx2"/>
                </a:solidFill>
                <a:ln w="9525">
                  <a:noFill/>
                  <a:round/>
                  <a:headEnd/>
                  <a:tailEnd/>
                </a:ln>
              </p:spPr>
              <p:txBody>
                <a:bodyPr wrap="none" anchor="ctr"/>
                <a:lstStyle/>
                <a:p>
                  <a:endParaRPr lang="en-US"/>
                </a:p>
              </p:txBody>
            </p:sp>
            <p:sp>
              <p:nvSpPr>
                <p:cNvPr id="31965" name="Oval 333"/>
                <p:cNvSpPr>
                  <a:spLocks noChangeAspect="1" noChangeArrowheads="1"/>
                </p:cNvSpPr>
                <p:nvPr/>
              </p:nvSpPr>
              <p:spPr bwMode="auto">
                <a:xfrm>
                  <a:off x="5401" y="1040"/>
                  <a:ext cx="23" cy="23"/>
                </a:xfrm>
                <a:prstGeom prst="ellipse">
                  <a:avLst/>
                </a:prstGeom>
                <a:solidFill>
                  <a:schemeClr val="tx2"/>
                </a:solidFill>
                <a:ln w="9525">
                  <a:noFill/>
                  <a:round/>
                  <a:headEnd/>
                  <a:tailEnd/>
                </a:ln>
              </p:spPr>
              <p:txBody>
                <a:bodyPr wrap="none" anchor="ctr"/>
                <a:lstStyle/>
                <a:p>
                  <a:endParaRPr lang="en-US"/>
                </a:p>
              </p:txBody>
            </p:sp>
          </p:grpSp>
          <p:grpSp>
            <p:nvGrpSpPr>
              <p:cNvPr id="31866" name="Group 334"/>
              <p:cNvGrpSpPr>
                <a:grpSpLocks noChangeAspect="1"/>
              </p:cNvGrpSpPr>
              <p:nvPr/>
            </p:nvGrpSpPr>
            <p:grpSpPr bwMode="auto">
              <a:xfrm>
                <a:off x="3504" y="432"/>
                <a:ext cx="1897" cy="1779"/>
                <a:chOff x="3504" y="432"/>
                <a:chExt cx="1897" cy="1779"/>
              </a:xfrm>
            </p:grpSpPr>
            <p:grpSp>
              <p:nvGrpSpPr>
                <p:cNvPr id="31867" name="Group 335"/>
                <p:cNvGrpSpPr>
                  <a:grpSpLocks noChangeAspect="1"/>
                </p:cNvGrpSpPr>
                <p:nvPr/>
              </p:nvGrpSpPr>
              <p:grpSpPr bwMode="auto">
                <a:xfrm>
                  <a:off x="3710" y="479"/>
                  <a:ext cx="1668" cy="1425"/>
                  <a:chOff x="3710" y="479"/>
                  <a:chExt cx="1668" cy="1425"/>
                </a:xfrm>
              </p:grpSpPr>
              <p:sp>
                <p:nvSpPr>
                  <p:cNvPr id="31925" name="Oval 336"/>
                  <p:cNvSpPr>
                    <a:spLocks noChangeAspect="1" noChangeArrowheads="1"/>
                  </p:cNvSpPr>
                  <p:nvPr/>
                </p:nvSpPr>
                <p:spPr bwMode="auto">
                  <a:xfrm>
                    <a:off x="3755" y="1297"/>
                    <a:ext cx="23" cy="23"/>
                  </a:xfrm>
                  <a:prstGeom prst="ellipse">
                    <a:avLst/>
                  </a:prstGeom>
                  <a:solidFill>
                    <a:schemeClr val="tx2"/>
                  </a:solidFill>
                  <a:ln w="9525">
                    <a:noFill/>
                    <a:round/>
                    <a:headEnd/>
                    <a:tailEnd/>
                  </a:ln>
                </p:spPr>
                <p:txBody>
                  <a:bodyPr wrap="none" anchor="ctr"/>
                  <a:lstStyle/>
                  <a:p>
                    <a:endParaRPr lang="en-US"/>
                  </a:p>
                </p:txBody>
              </p:sp>
              <p:sp>
                <p:nvSpPr>
                  <p:cNvPr id="31926" name="Oval 337"/>
                  <p:cNvSpPr>
                    <a:spLocks noChangeAspect="1" noChangeArrowheads="1"/>
                  </p:cNvSpPr>
                  <p:nvPr/>
                </p:nvSpPr>
                <p:spPr bwMode="auto">
                  <a:xfrm>
                    <a:off x="4327" y="1881"/>
                    <a:ext cx="23" cy="23"/>
                  </a:xfrm>
                  <a:prstGeom prst="ellipse">
                    <a:avLst/>
                  </a:prstGeom>
                  <a:solidFill>
                    <a:schemeClr val="tx2"/>
                  </a:solidFill>
                  <a:ln w="9525">
                    <a:noFill/>
                    <a:round/>
                    <a:headEnd/>
                    <a:tailEnd/>
                  </a:ln>
                </p:spPr>
                <p:txBody>
                  <a:bodyPr wrap="none" anchor="ctr"/>
                  <a:lstStyle/>
                  <a:p>
                    <a:endParaRPr lang="en-US"/>
                  </a:p>
                </p:txBody>
              </p:sp>
              <p:sp>
                <p:nvSpPr>
                  <p:cNvPr id="31927" name="Oval 338"/>
                  <p:cNvSpPr>
                    <a:spLocks noChangeAspect="1" noChangeArrowheads="1"/>
                  </p:cNvSpPr>
                  <p:nvPr/>
                </p:nvSpPr>
                <p:spPr bwMode="auto">
                  <a:xfrm>
                    <a:off x="4281" y="1554"/>
                    <a:ext cx="23" cy="23"/>
                  </a:xfrm>
                  <a:prstGeom prst="ellipse">
                    <a:avLst/>
                  </a:prstGeom>
                  <a:solidFill>
                    <a:schemeClr val="tx2"/>
                  </a:solidFill>
                  <a:ln w="9525">
                    <a:noFill/>
                    <a:round/>
                    <a:headEnd/>
                    <a:tailEnd/>
                  </a:ln>
                </p:spPr>
                <p:txBody>
                  <a:bodyPr wrap="none" anchor="ctr"/>
                  <a:lstStyle/>
                  <a:p>
                    <a:endParaRPr lang="en-US"/>
                  </a:p>
                </p:txBody>
              </p:sp>
              <p:sp>
                <p:nvSpPr>
                  <p:cNvPr id="31928" name="Oval 339"/>
                  <p:cNvSpPr>
                    <a:spLocks noChangeAspect="1" noChangeArrowheads="1"/>
                  </p:cNvSpPr>
                  <p:nvPr/>
                </p:nvSpPr>
                <p:spPr bwMode="auto">
                  <a:xfrm>
                    <a:off x="4213" y="1694"/>
                    <a:ext cx="22" cy="23"/>
                  </a:xfrm>
                  <a:prstGeom prst="ellipse">
                    <a:avLst/>
                  </a:prstGeom>
                  <a:solidFill>
                    <a:schemeClr val="tx2"/>
                  </a:solidFill>
                  <a:ln w="9525">
                    <a:noFill/>
                    <a:round/>
                    <a:headEnd/>
                    <a:tailEnd/>
                  </a:ln>
                </p:spPr>
                <p:txBody>
                  <a:bodyPr wrap="none" anchor="ctr"/>
                  <a:lstStyle/>
                  <a:p>
                    <a:endParaRPr lang="en-US"/>
                  </a:p>
                </p:txBody>
              </p:sp>
              <p:sp>
                <p:nvSpPr>
                  <p:cNvPr id="31929" name="Oval 340"/>
                  <p:cNvSpPr>
                    <a:spLocks noChangeAspect="1" noChangeArrowheads="1"/>
                  </p:cNvSpPr>
                  <p:nvPr/>
                </p:nvSpPr>
                <p:spPr bwMode="auto">
                  <a:xfrm>
                    <a:off x="4235" y="1554"/>
                    <a:ext cx="23" cy="23"/>
                  </a:xfrm>
                  <a:prstGeom prst="ellipse">
                    <a:avLst/>
                  </a:prstGeom>
                  <a:solidFill>
                    <a:schemeClr val="tx2"/>
                  </a:solidFill>
                  <a:ln w="9525">
                    <a:noFill/>
                    <a:round/>
                    <a:headEnd/>
                    <a:tailEnd/>
                  </a:ln>
                </p:spPr>
                <p:txBody>
                  <a:bodyPr wrap="none" anchor="ctr"/>
                  <a:lstStyle/>
                  <a:p>
                    <a:endParaRPr lang="en-US"/>
                  </a:p>
                </p:txBody>
              </p:sp>
              <p:sp>
                <p:nvSpPr>
                  <p:cNvPr id="31930" name="Oval 341"/>
                  <p:cNvSpPr>
                    <a:spLocks noChangeAspect="1" noChangeArrowheads="1"/>
                  </p:cNvSpPr>
                  <p:nvPr/>
                </p:nvSpPr>
                <p:spPr bwMode="auto">
                  <a:xfrm>
                    <a:off x="4921" y="1741"/>
                    <a:ext cx="23" cy="23"/>
                  </a:xfrm>
                  <a:prstGeom prst="ellipse">
                    <a:avLst/>
                  </a:prstGeom>
                  <a:solidFill>
                    <a:schemeClr val="tx2"/>
                  </a:solidFill>
                  <a:ln w="9525">
                    <a:noFill/>
                    <a:round/>
                    <a:headEnd/>
                    <a:tailEnd/>
                  </a:ln>
                </p:spPr>
                <p:txBody>
                  <a:bodyPr wrap="none" anchor="ctr"/>
                  <a:lstStyle/>
                  <a:p>
                    <a:endParaRPr lang="en-US"/>
                  </a:p>
                </p:txBody>
              </p:sp>
              <p:sp>
                <p:nvSpPr>
                  <p:cNvPr id="31931" name="Oval 342"/>
                  <p:cNvSpPr>
                    <a:spLocks noChangeAspect="1" noChangeArrowheads="1"/>
                  </p:cNvSpPr>
                  <p:nvPr/>
                </p:nvSpPr>
                <p:spPr bwMode="auto">
                  <a:xfrm>
                    <a:off x="3710" y="712"/>
                    <a:ext cx="23" cy="24"/>
                  </a:xfrm>
                  <a:prstGeom prst="ellipse">
                    <a:avLst/>
                  </a:prstGeom>
                  <a:solidFill>
                    <a:schemeClr val="tx2"/>
                  </a:solidFill>
                  <a:ln w="9525">
                    <a:noFill/>
                    <a:round/>
                    <a:headEnd/>
                    <a:tailEnd/>
                  </a:ln>
                </p:spPr>
                <p:txBody>
                  <a:bodyPr wrap="none" anchor="ctr"/>
                  <a:lstStyle/>
                  <a:p>
                    <a:endParaRPr lang="en-US"/>
                  </a:p>
                </p:txBody>
              </p:sp>
              <p:sp>
                <p:nvSpPr>
                  <p:cNvPr id="31932" name="Oval 343"/>
                  <p:cNvSpPr>
                    <a:spLocks noChangeAspect="1" noChangeArrowheads="1"/>
                  </p:cNvSpPr>
                  <p:nvPr/>
                </p:nvSpPr>
                <p:spPr bwMode="auto">
                  <a:xfrm>
                    <a:off x="4693" y="1110"/>
                    <a:ext cx="22" cy="23"/>
                  </a:xfrm>
                  <a:prstGeom prst="ellipse">
                    <a:avLst/>
                  </a:prstGeom>
                  <a:solidFill>
                    <a:schemeClr val="tx2"/>
                  </a:solidFill>
                  <a:ln w="9525">
                    <a:noFill/>
                    <a:round/>
                    <a:headEnd/>
                    <a:tailEnd/>
                  </a:ln>
                </p:spPr>
                <p:txBody>
                  <a:bodyPr wrap="none" anchor="ctr"/>
                  <a:lstStyle/>
                  <a:p>
                    <a:endParaRPr lang="en-US"/>
                  </a:p>
                </p:txBody>
              </p:sp>
              <p:sp>
                <p:nvSpPr>
                  <p:cNvPr id="31933" name="Oval 344"/>
                  <p:cNvSpPr>
                    <a:spLocks noChangeAspect="1" noChangeArrowheads="1"/>
                  </p:cNvSpPr>
                  <p:nvPr/>
                </p:nvSpPr>
                <p:spPr bwMode="auto">
                  <a:xfrm>
                    <a:off x="3801" y="829"/>
                    <a:ext cx="23" cy="24"/>
                  </a:xfrm>
                  <a:prstGeom prst="ellipse">
                    <a:avLst/>
                  </a:prstGeom>
                  <a:solidFill>
                    <a:schemeClr val="tx2"/>
                  </a:solidFill>
                  <a:ln w="9525">
                    <a:noFill/>
                    <a:round/>
                    <a:headEnd/>
                    <a:tailEnd/>
                  </a:ln>
                </p:spPr>
                <p:txBody>
                  <a:bodyPr wrap="none" anchor="ctr"/>
                  <a:lstStyle/>
                  <a:p>
                    <a:endParaRPr lang="en-US"/>
                  </a:p>
                </p:txBody>
              </p:sp>
              <p:sp>
                <p:nvSpPr>
                  <p:cNvPr id="31934" name="Oval 345"/>
                  <p:cNvSpPr>
                    <a:spLocks noChangeAspect="1" noChangeArrowheads="1"/>
                  </p:cNvSpPr>
                  <p:nvPr/>
                </p:nvSpPr>
                <p:spPr bwMode="auto">
                  <a:xfrm>
                    <a:off x="4761" y="619"/>
                    <a:ext cx="23" cy="23"/>
                  </a:xfrm>
                  <a:prstGeom prst="ellipse">
                    <a:avLst/>
                  </a:prstGeom>
                  <a:solidFill>
                    <a:schemeClr val="tx2"/>
                  </a:solidFill>
                  <a:ln w="9525">
                    <a:noFill/>
                    <a:round/>
                    <a:headEnd/>
                    <a:tailEnd/>
                  </a:ln>
                </p:spPr>
                <p:txBody>
                  <a:bodyPr wrap="none" anchor="ctr"/>
                  <a:lstStyle/>
                  <a:p>
                    <a:endParaRPr lang="en-US"/>
                  </a:p>
                </p:txBody>
              </p:sp>
              <p:sp>
                <p:nvSpPr>
                  <p:cNvPr id="31935" name="Oval 346"/>
                  <p:cNvSpPr>
                    <a:spLocks noChangeAspect="1" noChangeArrowheads="1"/>
                  </p:cNvSpPr>
                  <p:nvPr/>
                </p:nvSpPr>
                <p:spPr bwMode="auto">
                  <a:xfrm>
                    <a:off x="4464" y="1460"/>
                    <a:ext cx="23" cy="24"/>
                  </a:xfrm>
                  <a:prstGeom prst="ellipse">
                    <a:avLst/>
                  </a:prstGeom>
                  <a:solidFill>
                    <a:schemeClr val="tx2"/>
                  </a:solidFill>
                  <a:ln w="9525">
                    <a:noFill/>
                    <a:round/>
                    <a:headEnd/>
                    <a:tailEnd/>
                  </a:ln>
                </p:spPr>
                <p:txBody>
                  <a:bodyPr wrap="none" anchor="ctr"/>
                  <a:lstStyle/>
                  <a:p>
                    <a:endParaRPr lang="en-US"/>
                  </a:p>
                </p:txBody>
              </p:sp>
              <p:sp>
                <p:nvSpPr>
                  <p:cNvPr id="31936" name="Oval 347"/>
                  <p:cNvSpPr>
                    <a:spLocks noChangeAspect="1" noChangeArrowheads="1"/>
                  </p:cNvSpPr>
                  <p:nvPr/>
                </p:nvSpPr>
                <p:spPr bwMode="auto">
                  <a:xfrm>
                    <a:off x="4875" y="923"/>
                    <a:ext cx="23" cy="23"/>
                  </a:xfrm>
                  <a:prstGeom prst="ellipse">
                    <a:avLst/>
                  </a:prstGeom>
                  <a:solidFill>
                    <a:schemeClr val="tx2"/>
                  </a:solidFill>
                  <a:ln w="9525">
                    <a:noFill/>
                    <a:round/>
                    <a:headEnd/>
                    <a:tailEnd/>
                  </a:ln>
                </p:spPr>
                <p:txBody>
                  <a:bodyPr wrap="none" anchor="ctr"/>
                  <a:lstStyle/>
                  <a:p>
                    <a:endParaRPr lang="en-US"/>
                  </a:p>
                </p:txBody>
              </p:sp>
              <p:sp>
                <p:nvSpPr>
                  <p:cNvPr id="31937" name="Oval 348"/>
                  <p:cNvSpPr>
                    <a:spLocks noChangeAspect="1" noChangeArrowheads="1"/>
                  </p:cNvSpPr>
                  <p:nvPr/>
                </p:nvSpPr>
                <p:spPr bwMode="auto">
                  <a:xfrm>
                    <a:off x="4830" y="853"/>
                    <a:ext cx="23" cy="23"/>
                  </a:xfrm>
                  <a:prstGeom prst="ellipse">
                    <a:avLst/>
                  </a:prstGeom>
                  <a:solidFill>
                    <a:schemeClr val="tx2"/>
                  </a:solidFill>
                  <a:ln w="9525">
                    <a:noFill/>
                    <a:round/>
                    <a:headEnd/>
                    <a:tailEnd/>
                  </a:ln>
                </p:spPr>
                <p:txBody>
                  <a:bodyPr wrap="none" anchor="ctr"/>
                  <a:lstStyle/>
                  <a:p>
                    <a:endParaRPr lang="en-US"/>
                  </a:p>
                </p:txBody>
              </p:sp>
              <p:sp>
                <p:nvSpPr>
                  <p:cNvPr id="31938" name="Oval 349"/>
                  <p:cNvSpPr>
                    <a:spLocks noChangeAspect="1" noChangeArrowheads="1"/>
                  </p:cNvSpPr>
                  <p:nvPr/>
                </p:nvSpPr>
                <p:spPr bwMode="auto">
                  <a:xfrm>
                    <a:off x="4213" y="923"/>
                    <a:ext cx="22" cy="23"/>
                  </a:xfrm>
                  <a:prstGeom prst="ellipse">
                    <a:avLst/>
                  </a:prstGeom>
                  <a:solidFill>
                    <a:schemeClr val="tx2"/>
                  </a:solidFill>
                  <a:ln w="9525">
                    <a:noFill/>
                    <a:round/>
                    <a:headEnd/>
                    <a:tailEnd/>
                  </a:ln>
                </p:spPr>
                <p:txBody>
                  <a:bodyPr wrap="none" anchor="ctr"/>
                  <a:lstStyle/>
                  <a:p>
                    <a:endParaRPr lang="en-US"/>
                  </a:p>
                </p:txBody>
              </p:sp>
              <p:sp>
                <p:nvSpPr>
                  <p:cNvPr id="31939" name="Oval 350"/>
                  <p:cNvSpPr>
                    <a:spLocks noChangeAspect="1" noChangeArrowheads="1"/>
                  </p:cNvSpPr>
                  <p:nvPr/>
                </p:nvSpPr>
                <p:spPr bwMode="auto">
                  <a:xfrm>
                    <a:off x="4304" y="969"/>
                    <a:ext cx="23" cy="24"/>
                  </a:xfrm>
                  <a:prstGeom prst="ellipse">
                    <a:avLst/>
                  </a:prstGeom>
                  <a:solidFill>
                    <a:schemeClr val="tx2"/>
                  </a:solidFill>
                  <a:ln w="9525">
                    <a:noFill/>
                    <a:round/>
                    <a:headEnd/>
                    <a:tailEnd/>
                  </a:ln>
                </p:spPr>
                <p:txBody>
                  <a:bodyPr wrap="none" anchor="ctr"/>
                  <a:lstStyle/>
                  <a:p>
                    <a:endParaRPr lang="en-US"/>
                  </a:p>
                </p:txBody>
              </p:sp>
              <p:sp>
                <p:nvSpPr>
                  <p:cNvPr id="31940" name="Oval 351"/>
                  <p:cNvSpPr>
                    <a:spLocks noChangeAspect="1" noChangeArrowheads="1"/>
                  </p:cNvSpPr>
                  <p:nvPr/>
                </p:nvSpPr>
                <p:spPr bwMode="auto">
                  <a:xfrm>
                    <a:off x="4761" y="736"/>
                    <a:ext cx="23" cy="23"/>
                  </a:xfrm>
                  <a:prstGeom prst="ellipse">
                    <a:avLst/>
                  </a:prstGeom>
                  <a:solidFill>
                    <a:schemeClr val="tx2"/>
                  </a:solidFill>
                  <a:ln w="9525">
                    <a:noFill/>
                    <a:round/>
                    <a:headEnd/>
                    <a:tailEnd/>
                  </a:ln>
                </p:spPr>
                <p:txBody>
                  <a:bodyPr wrap="none" anchor="ctr"/>
                  <a:lstStyle/>
                  <a:p>
                    <a:endParaRPr lang="en-US"/>
                  </a:p>
                </p:txBody>
              </p:sp>
              <p:sp>
                <p:nvSpPr>
                  <p:cNvPr id="31941" name="Oval 352"/>
                  <p:cNvSpPr>
                    <a:spLocks noChangeAspect="1" noChangeArrowheads="1"/>
                  </p:cNvSpPr>
                  <p:nvPr/>
                </p:nvSpPr>
                <p:spPr bwMode="auto">
                  <a:xfrm>
                    <a:off x="4715" y="502"/>
                    <a:ext cx="23" cy="23"/>
                  </a:xfrm>
                  <a:prstGeom prst="ellipse">
                    <a:avLst/>
                  </a:prstGeom>
                  <a:solidFill>
                    <a:schemeClr val="tx2"/>
                  </a:solidFill>
                  <a:ln w="9525">
                    <a:noFill/>
                    <a:round/>
                    <a:headEnd/>
                    <a:tailEnd/>
                  </a:ln>
                </p:spPr>
                <p:txBody>
                  <a:bodyPr wrap="none" anchor="ctr"/>
                  <a:lstStyle/>
                  <a:p>
                    <a:endParaRPr lang="en-US"/>
                  </a:p>
                </p:txBody>
              </p:sp>
              <p:sp>
                <p:nvSpPr>
                  <p:cNvPr id="31942" name="Oval 353"/>
                  <p:cNvSpPr>
                    <a:spLocks noChangeAspect="1" noChangeArrowheads="1"/>
                  </p:cNvSpPr>
                  <p:nvPr/>
                </p:nvSpPr>
                <p:spPr bwMode="auto">
                  <a:xfrm>
                    <a:off x="4533" y="479"/>
                    <a:ext cx="22" cy="23"/>
                  </a:xfrm>
                  <a:prstGeom prst="ellipse">
                    <a:avLst/>
                  </a:prstGeom>
                  <a:solidFill>
                    <a:schemeClr val="tx2"/>
                  </a:solidFill>
                  <a:ln w="9525">
                    <a:noFill/>
                    <a:round/>
                    <a:headEnd/>
                    <a:tailEnd/>
                  </a:ln>
                </p:spPr>
                <p:txBody>
                  <a:bodyPr wrap="none" anchor="ctr"/>
                  <a:lstStyle/>
                  <a:p>
                    <a:endParaRPr lang="en-US"/>
                  </a:p>
                </p:txBody>
              </p:sp>
              <p:sp>
                <p:nvSpPr>
                  <p:cNvPr id="31943" name="Oval 354"/>
                  <p:cNvSpPr>
                    <a:spLocks noChangeAspect="1" noChangeArrowheads="1"/>
                  </p:cNvSpPr>
                  <p:nvPr/>
                </p:nvSpPr>
                <p:spPr bwMode="auto">
                  <a:xfrm>
                    <a:off x="5355" y="1133"/>
                    <a:ext cx="23" cy="23"/>
                  </a:xfrm>
                  <a:prstGeom prst="ellipse">
                    <a:avLst/>
                  </a:prstGeom>
                  <a:solidFill>
                    <a:schemeClr val="tx2"/>
                  </a:solidFill>
                  <a:ln w="9525">
                    <a:noFill/>
                    <a:round/>
                    <a:headEnd/>
                    <a:tailEnd/>
                  </a:ln>
                </p:spPr>
                <p:txBody>
                  <a:bodyPr wrap="none" anchor="ctr"/>
                  <a:lstStyle/>
                  <a:p>
                    <a:endParaRPr lang="en-US"/>
                  </a:p>
                </p:txBody>
              </p:sp>
              <p:sp>
                <p:nvSpPr>
                  <p:cNvPr id="31944" name="Oval 355"/>
                  <p:cNvSpPr>
                    <a:spLocks noChangeAspect="1" noChangeArrowheads="1"/>
                  </p:cNvSpPr>
                  <p:nvPr/>
                </p:nvSpPr>
                <p:spPr bwMode="auto">
                  <a:xfrm>
                    <a:off x="5035" y="969"/>
                    <a:ext cx="23" cy="24"/>
                  </a:xfrm>
                  <a:prstGeom prst="ellipse">
                    <a:avLst/>
                  </a:prstGeom>
                  <a:solidFill>
                    <a:schemeClr val="tx2"/>
                  </a:solidFill>
                  <a:ln w="9525">
                    <a:noFill/>
                    <a:round/>
                    <a:headEnd/>
                    <a:tailEnd/>
                  </a:ln>
                </p:spPr>
                <p:txBody>
                  <a:bodyPr wrap="none" anchor="ctr"/>
                  <a:lstStyle/>
                  <a:p>
                    <a:endParaRPr lang="en-US"/>
                  </a:p>
                </p:txBody>
              </p:sp>
            </p:grpSp>
            <p:grpSp>
              <p:nvGrpSpPr>
                <p:cNvPr id="31868" name="Group 356"/>
                <p:cNvGrpSpPr>
                  <a:grpSpLocks noChangeAspect="1"/>
                </p:cNvGrpSpPr>
                <p:nvPr/>
              </p:nvGrpSpPr>
              <p:grpSpPr bwMode="auto">
                <a:xfrm>
                  <a:off x="3504" y="432"/>
                  <a:ext cx="1897" cy="1779"/>
                  <a:chOff x="3504" y="432"/>
                  <a:chExt cx="1897" cy="1779"/>
                </a:xfrm>
              </p:grpSpPr>
              <p:grpSp>
                <p:nvGrpSpPr>
                  <p:cNvPr id="31869" name="Group 357"/>
                  <p:cNvGrpSpPr>
                    <a:grpSpLocks noChangeAspect="1"/>
                  </p:cNvGrpSpPr>
                  <p:nvPr/>
                </p:nvGrpSpPr>
                <p:grpSpPr bwMode="auto">
                  <a:xfrm>
                    <a:off x="4075" y="432"/>
                    <a:ext cx="1075" cy="1355"/>
                    <a:chOff x="4075" y="432"/>
                    <a:chExt cx="1075" cy="1355"/>
                  </a:xfrm>
                </p:grpSpPr>
                <p:sp>
                  <p:nvSpPr>
                    <p:cNvPr id="31916" name="Oval 358"/>
                    <p:cNvSpPr>
                      <a:spLocks noChangeAspect="1" noChangeArrowheads="1"/>
                    </p:cNvSpPr>
                    <p:nvPr/>
                  </p:nvSpPr>
                  <p:spPr bwMode="auto">
                    <a:xfrm>
                      <a:off x="4761" y="1764"/>
                      <a:ext cx="23" cy="23"/>
                    </a:xfrm>
                    <a:prstGeom prst="ellipse">
                      <a:avLst/>
                    </a:prstGeom>
                    <a:solidFill>
                      <a:schemeClr val="tx2"/>
                    </a:solidFill>
                    <a:ln w="9525">
                      <a:noFill/>
                      <a:round/>
                      <a:headEnd/>
                      <a:tailEnd/>
                    </a:ln>
                  </p:spPr>
                  <p:txBody>
                    <a:bodyPr wrap="none" anchor="ctr"/>
                    <a:lstStyle/>
                    <a:p>
                      <a:endParaRPr lang="en-US"/>
                    </a:p>
                  </p:txBody>
                </p:sp>
                <p:sp>
                  <p:nvSpPr>
                    <p:cNvPr id="31917" name="Oval 359"/>
                    <p:cNvSpPr>
                      <a:spLocks noChangeAspect="1" noChangeArrowheads="1"/>
                    </p:cNvSpPr>
                    <p:nvPr/>
                  </p:nvSpPr>
                  <p:spPr bwMode="auto">
                    <a:xfrm>
                      <a:off x="4533" y="1437"/>
                      <a:ext cx="22" cy="23"/>
                    </a:xfrm>
                    <a:prstGeom prst="ellipse">
                      <a:avLst/>
                    </a:prstGeom>
                    <a:solidFill>
                      <a:schemeClr val="tx2"/>
                    </a:solidFill>
                    <a:ln w="9525">
                      <a:noFill/>
                      <a:round/>
                      <a:headEnd/>
                      <a:tailEnd/>
                    </a:ln>
                  </p:spPr>
                  <p:txBody>
                    <a:bodyPr wrap="none" anchor="ctr"/>
                    <a:lstStyle/>
                    <a:p>
                      <a:endParaRPr lang="en-US"/>
                    </a:p>
                  </p:txBody>
                </p:sp>
                <p:sp>
                  <p:nvSpPr>
                    <p:cNvPr id="31918" name="Oval 360"/>
                    <p:cNvSpPr>
                      <a:spLocks noChangeAspect="1" noChangeArrowheads="1"/>
                    </p:cNvSpPr>
                    <p:nvPr/>
                  </p:nvSpPr>
                  <p:spPr bwMode="auto">
                    <a:xfrm>
                      <a:off x="4693" y="806"/>
                      <a:ext cx="22" cy="23"/>
                    </a:xfrm>
                    <a:prstGeom prst="ellipse">
                      <a:avLst/>
                    </a:prstGeom>
                    <a:solidFill>
                      <a:schemeClr val="tx2"/>
                    </a:solidFill>
                    <a:ln w="9525">
                      <a:noFill/>
                      <a:round/>
                      <a:headEnd/>
                      <a:tailEnd/>
                    </a:ln>
                  </p:spPr>
                  <p:txBody>
                    <a:bodyPr wrap="none" anchor="ctr"/>
                    <a:lstStyle/>
                    <a:p>
                      <a:endParaRPr lang="en-US"/>
                    </a:p>
                  </p:txBody>
                </p:sp>
                <p:sp>
                  <p:nvSpPr>
                    <p:cNvPr id="31919" name="Oval 361"/>
                    <p:cNvSpPr>
                      <a:spLocks noChangeAspect="1" noChangeArrowheads="1"/>
                    </p:cNvSpPr>
                    <p:nvPr/>
                  </p:nvSpPr>
                  <p:spPr bwMode="auto">
                    <a:xfrm>
                      <a:off x="4555" y="689"/>
                      <a:ext cx="23" cy="23"/>
                    </a:xfrm>
                    <a:prstGeom prst="ellipse">
                      <a:avLst/>
                    </a:prstGeom>
                    <a:solidFill>
                      <a:schemeClr val="tx2"/>
                    </a:solidFill>
                    <a:ln w="9525">
                      <a:noFill/>
                      <a:round/>
                      <a:headEnd/>
                      <a:tailEnd/>
                    </a:ln>
                  </p:spPr>
                  <p:txBody>
                    <a:bodyPr wrap="none" anchor="ctr"/>
                    <a:lstStyle/>
                    <a:p>
                      <a:endParaRPr lang="en-US"/>
                    </a:p>
                  </p:txBody>
                </p:sp>
                <p:sp>
                  <p:nvSpPr>
                    <p:cNvPr id="31920" name="Oval 362"/>
                    <p:cNvSpPr>
                      <a:spLocks noChangeAspect="1" noChangeArrowheads="1"/>
                    </p:cNvSpPr>
                    <p:nvPr/>
                  </p:nvSpPr>
                  <p:spPr bwMode="auto">
                    <a:xfrm>
                      <a:off x="5127" y="1063"/>
                      <a:ext cx="23" cy="23"/>
                    </a:xfrm>
                    <a:prstGeom prst="ellipse">
                      <a:avLst/>
                    </a:prstGeom>
                    <a:solidFill>
                      <a:schemeClr val="tx2"/>
                    </a:solidFill>
                    <a:ln w="9525">
                      <a:noFill/>
                      <a:round/>
                      <a:headEnd/>
                      <a:tailEnd/>
                    </a:ln>
                  </p:spPr>
                  <p:txBody>
                    <a:bodyPr wrap="none" anchor="ctr"/>
                    <a:lstStyle/>
                    <a:p>
                      <a:endParaRPr lang="en-US"/>
                    </a:p>
                  </p:txBody>
                </p:sp>
                <p:sp>
                  <p:nvSpPr>
                    <p:cNvPr id="31921" name="Oval 363"/>
                    <p:cNvSpPr>
                      <a:spLocks noChangeAspect="1" noChangeArrowheads="1"/>
                    </p:cNvSpPr>
                    <p:nvPr/>
                  </p:nvSpPr>
                  <p:spPr bwMode="auto">
                    <a:xfrm>
                      <a:off x="4304" y="1086"/>
                      <a:ext cx="23" cy="24"/>
                    </a:xfrm>
                    <a:prstGeom prst="ellipse">
                      <a:avLst/>
                    </a:prstGeom>
                    <a:solidFill>
                      <a:schemeClr val="tx2"/>
                    </a:solidFill>
                    <a:ln w="9525">
                      <a:noFill/>
                      <a:round/>
                      <a:headEnd/>
                      <a:tailEnd/>
                    </a:ln>
                  </p:spPr>
                  <p:txBody>
                    <a:bodyPr wrap="none" anchor="ctr"/>
                    <a:lstStyle/>
                    <a:p>
                      <a:endParaRPr lang="en-US"/>
                    </a:p>
                  </p:txBody>
                </p:sp>
                <p:sp>
                  <p:nvSpPr>
                    <p:cNvPr id="31922" name="Oval 364"/>
                    <p:cNvSpPr>
                      <a:spLocks noChangeAspect="1" noChangeArrowheads="1"/>
                    </p:cNvSpPr>
                    <p:nvPr/>
                  </p:nvSpPr>
                  <p:spPr bwMode="auto">
                    <a:xfrm>
                      <a:off x="4075" y="1273"/>
                      <a:ext cx="23" cy="24"/>
                    </a:xfrm>
                    <a:prstGeom prst="ellipse">
                      <a:avLst/>
                    </a:prstGeom>
                    <a:solidFill>
                      <a:schemeClr val="tx2"/>
                    </a:solidFill>
                    <a:ln w="9525">
                      <a:noFill/>
                      <a:round/>
                      <a:headEnd/>
                      <a:tailEnd/>
                    </a:ln>
                  </p:spPr>
                  <p:txBody>
                    <a:bodyPr wrap="none" anchor="ctr"/>
                    <a:lstStyle/>
                    <a:p>
                      <a:endParaRPr lang="en-US"/>
                    </a:p>
                  </p:txBody>
                </p:sp>
                <p:sp>
                  <p:nvSpPr>
                    <p:cNvPr id="31923" name="Oval 365"/>
                    <p:cNvSpPr>
                      <a:spLocks noChangeAspect="1" noChangeArrowheads="1"/>
                    </p:cNvSpPr>
                    <p:nvPr/>
                  </p:nvSpPr>
                  <p:spPr bwMode="auto">
                    <a:xfrm>
                      <a:off x="4578" y="432"/>
                      <a:ext cx="23" cy="23"/>
                    </a:xfrm>
                    <a:prstGeom prst="ellipse">
                      <a:avLst/>
                    </a:prstGeom>
                    <a:solidFill>
                      <a:schemeClr val="tx2"/>
                    </a:solidFill>
                    <a:ln w="9525">
                      <a:noFill/>
                      <a:round/>
                      <a:headEnd/>
                      <a:tailEnd/>
                    </a:ln>
                  </p:spPr>
                  <p:txBody>
                    <a:bodyPr wrap="none" anchor="ctr"/>
                    <a:lstStyle/>
                    <a:p>
                      <a:endParaRPr lang="en-US"/>
                    </a:p>
                  </p:txBody>
                </p:sp>
                <p:sp>
                  <p:nvSpPr>
                    <p:cNvPr id="31924" name="Oval 366"/>
                    <p:cNvSpPr>
                      <a:spLocks noChangeAspect="1" noChangeArrowheads="1"/>
                    </p:cNvSpPr>
                    <p:nvPr/>
                  </p:nvSpPr>
                  <p:spPr bwMode="auto">
                    <a:xfrm>
                      <a:off x="4464" y="572"/>
                      <a:ext cx="23" cy="24"/>
                    </a:xfrm>
                    <a:prstGeom prst="ellipse">
                      <a:avLst/>
                    </a:prstGeom>
                    <a:solidFill>
                      <a:schemeClr val="tx2"/>
                    </a:solidFill>
                    <a:ln w="9525">
                      <a:noFill/>
                      <a:round/>
                      <a:headEnd/>
                      <a:tailEnd/>
                    </a:ln>
                  </p:spPr>
                  <p:txBody>
                    <a:bodyPr wrap="none" anchor="ctr"/>
                    <a:lstStyle/>
                    <a:p>
                      <a:endParaRPr lang="en-US"/>
                    </a:p>
                  </p:txBody>
                </p:sp>
              </p:grpSp>
              <p:grpSp>
                <p:nvGrpSpPr>
                  <p:cNvPr id="31870" name="Group 367"/>
                  <p:cNvGrpSpPr>
                    <a:grpSpLocks noChangeAspect="1"/>
                  </p:cNvGrpSpPr>
                  <p:nvPr/>
                </p:nvGrpSpPr>
                <p:grpSpPr bwMode="auto">
                  <a:xfrm>
                    <a:off x="3550" y="502"/>
                    <a:ext cx="1463" cy="1613"/>
                    <a:chOff x="3550" y="502"/>
                    <a:chExt cx="1463" cy="1613"/>
                  </a:xfrm>
                </p:grpSpPr>
                <p:sp>
                  <p:nvSpPr>
                    <p:cNvPr id="31901" name="Oval 368"/>
                    <p:cNvSpPr>
                      <a:spLocks noChangeAspect="1" noChangeArrowheads="1"/>
                    </p:cNvSpPr>
                    <p:nvPr/>
                  </p:nvSpPr>
                  <p:spPr bwMode="auto">
                    <a:xfrm>
                      <a:off x="4235" y="1904"/>
                      <a:ext cx="23" cy="24"/>
                    </a:xfrm>
                    <a:prstGeom prst="ellipse">
                      <a:avLst/>
                    </a:prstGeom>
                    <a:solidFill>
                      <a:schemeClr val="tx2"/>
                    </a:solidFill>
                    <a:ln w="9525">
                      <a:noFill/>
                      <a:round/>
                      <a:headEnd/>
                      <a:tailEnd/>
                    </a:ln>
                  </p:spPr>
                  <p:txBody>
                    <a:bodyPr wrap="none" anchor="ctr"/>
                    <a:lstStyle/>
                    <a:p>
                      <a:endParaRPr lang="en-US"/>
                    </a:p>
                  </p:txBody>
                </p:sp>
                <p:sp>
                  <p:nvSpPr>
                    <p:cNvPr id="31902" name="Oval 369"/>
                    <p:cNvSpPr>
                      <a:spLocks noChangeAspect="1" noChangeArrowheads="1"/>
                    </p:cNvSpPr>
                    <p:nvPr/>
                  </p:nvSpPr>
                  <p:spPr bwMode="auto">
                    <a:xfrm>
                      <a:off x="4304" y="1928"/>
                      <a:ext cx="23" cy="23"/>
                    </a:xfrm>
                    <a:prstGeom prst="ellipse">
                      <a:avLst/>
                    </a:prstGeom>
                    <a:solidFill>
                      <a:schemeClr val="tx2"/>
                    </a:solidFill>
                    <a:ln w="9525">
                      <a:noFill/>
                      <a:round/>
                      <a:headEnd/>
                      <a:tailEnd/>
                    </a:ln>
                  </p:spPr>
                  <p:txBody>
                    <a:bodyPr wrap="none" anchor="ctr"/>
                    <a:lstStyle/>
                    <a:p>
                      <a:endParaRPr lang="en-US"/>
                    </a:p>
                  </p:txBody>
                </p:sp>
                <p:sp>
                  <p:nvSpPr>
                    <p:cNvPr id="31903" name="Oval 370"/>
                    <p:cNvSpPr>
                      <a:spLocks noChangeAspect="1" noChangeArrowheads="1"/>
                    </p:cNvSpPr>
                    <p:nvPr/>
                  </p:nvSpPr>
                  <p:spPr bwMode="auto">
                    <a:xfrm>
                      <a:off x="4441" y="1741"/>
                      <a:ext cx="23" cy="23"/>
                    </a:xfrm>
                    <a:prstGeom prst="ellipse">
                      <a:avLst/>
                    </a:prstGeom>
                    <a:solidFill>
                      <a:schemeClr val="tx2"/>
                    </a:solidFill>
                    <a:ln w="9525">
                      <a:noFill/>
                      <a:round/>
                      <a:headEnd/>
                      <a:tailEnd/>
                    </a:ln>
                  </p:spPr>
                  <p:txBody>
                    <a:bodyPr wrap="none" anchor="ctr"/>
                    <a:lstStyle/>
                    <a:p>
                      <a:endParaRPr lang="en-US"/>
                    </a:p>
                  </p:txBody>
                </p:sp>
                <p:sp>
                  <p:nvSpPr>
                    <p:cNvPr id="31904" name="Oval 371"/>
                    <p:cNvSpPr>
                      <a:spLocks noChangeAspect="1" noChangeArrowheads="1"/>
                    </p:cNvSpPr>
                    <p:nvPr/>
                  </p:nvSpPr>
                  <p:spPr bwMode="auto">
                    <a:xfrm>
                      <a:off x="4258" y="1367"/>
                      <a:ext cx="23" cy="23"/>
                    </a:xfrm>
                    <a:prstGeom prst="ellipse">
                      <a:avLst/>
                    </a:prstGeom>
                    <a:solidFill>
                      <a:schemeClr val="tx2"/>
                    </a:solidFill>
                    <a:ln w="9525">
                      <a:noFill/>
                      <a:round/>
                      <a:headEnd/>
                      <a:tailEnd/>
                    </a:ln>
                  </p:spPr>
                  <p:txBody>
                    <a:bodyPr wrap="none" anchor="ctr"/>
                    <a:lstStyle/>
                    <a:p>
                      <a:endParaRPr lang="en-US"/>
                    </a:p>
                  </p:txBody>
                </p:sp>
                <p:sp>
                  <p:nvSpPr>
                    <p:cNvPr id="31905" name="Oval 372"/>
                    <p:cNvSpPr>
                      <a:spLocks noChangeAspect="1" noChangeArrowheads="1"/>
                    </p:cNvSpPr>
                    <p:nvPr/>
                  </p:nvSpPr>
                  <p:spPr bwMode="auto">
                    <a:xfrm>
                      <a:off x="3870" y="1156"/>
                      <a:ext cx="23" cy="24"/>
                    </a:xfrm>
                    <a:prstGeom prst="ellipse">
                      <a:avLst/>
                    </a:prstGeom>
                    <a:solidFill>
                      <a:schemeClr val="tx2"/>
                    </a:solidFill>
                    <a:ln w="9525">
                      <a:noFill/>
                      <a:round/>
                      <a:headEnd/>
                      <a:tailEnd/>
                    </a:ln>
                  </p:spPr>
                  <p:txBody>
                    <a:bodyPr wrap="none" anchor="ctr"/>
                    <a:lstStyle/>
                    <a:p>
                      <a:endParaRPr lang="en-US"/>
                    </a:p>
                  </p:txBody>
                </p:sp>
                <p:sp>
                  <p:nvSpPr>
                    <p:cNvPr id="31906" name="Oval 373"/>
                    <p:cNvSpPr>
                      <a:spLocks noChangeAspect="1" noChangeArrowheads="1"/>
                    </p:cNvSpPr>
                    <p:nvPr/>
                  </p:nvSpPr>
                  <p:spPr bwMode="auto">
                    <a:xfrm>
                      <a:off x="3573" y="712"/>
                      <a:ext cx="22" cy="24"/>
                    </a:xfrm>
                    <a:prstGeom prst="ellipse">
                      <a:avLst/>
                    </a:prstGeom>
                    <a:solidFill>
                      <a:schemeClr val="tx2"/>
                    </a:solidFill>
                    <a:ln w="9525">
                      <a:noFill/>
                      <a:round/>
                      <a:headEnd/>
                      <a:tailEnd/>
                    </a:ln>
                  </p:spPr>
                  <p:txBody>
                    <a:bodyPr wrap="none" anchor="ctr"/>
                    <a:lstStyle/>
                    <a:p>
                      <a:endParaRPr lang="en-US"/>
                    </a:p>
                  </p:txBody>
                </p:sp>
                <p:sp>
                  <p:nvSpPr>
                    <p:cNvPr id="31907" name="Oval 374"/>
                    <p:cNvSpPr>
                      <a:spLocks noChangeAspect="1" noChangeArrowheads="1"/>
                    </p:cNvSpPr>
                    <p:nvPr/>
                  </p:nvSpPr>
                  <p:spPr bwMode="auto">
                    <a:xfrm>
                      <a:off x="4738" y="899"/>
                      <a:ext cx="23" cy="24"/>
                    </a:xfrm>
                    <a:prstGeom prst="ellipse">
                      <a:avLst/>
                    </a:prstGeom>
                    <a:solidFill>
                      <a:schemeClr val="tx2"/>
                    </a:solidFill>
                    <a:ln w="9525">
                      <a:noFill/>
                      <a:round/>
                      <a:headEnd/>
                      <a:tailEnd/>
                    </a:ln>
                  </p:spPr>
                  <p:txBody>
                    <a:bodyPr wrap="none" anchor="ctr"/>
                    <a:lstStyle/>
                    <a:p>
                      <a:endParaRPr lang="en-US"/>
                    </a:p>
                  </p:txBody>
                </p:sp>
                <p:sp>
                  <p:nvSpPr>
                    <p:cNvPr id="31908" name="Oval 375"/>
                    <p:cNvSpPr>
                      <a:spLocks noChangeAspect="1" noChangeArrowheads="1"/>
                    </p:cNvSpPr>
                    <p:nvPr/>
                  </p:nvSpPr>
                  <p:spPr bwMode="auto">
                    <a:xfrm>
                      <a:off x="4921" y="993"/>
                      <a:ext cx="23" cy="23"/>
                    </a:xfrm>
                    <a:prstGeom prst="ellipse">
                      <a:avLst/>
                    </a:prstGeom>
                    <a:solidFill>
                      <a:schemeClr val="tx2"/>
                    </a:solidFill>
                    <a:ln w="9525">
                      <a:noFill/>
                      <a:round/>
                      <a:headEnd/>
                      <a:tailEnd/>
                    </a:ln>
                  </p:spPr>
                  <p:txBody>
                    <a:bodyPr wrap="none" anchor="ctr"/>
                    <a:lstStyle/>
                    <a:p>
                      <a:endParaRPr lang="en-US"/>
                    </a:p>
                  </p:txBody>
                </p:sp>
                <p:sp>
                  <p:nvSpPr>
                    <p:cNvPr id="31909" name="Oval 376"/>
                    <p:cNvSpPr>
                      <a:spLocks noChangeAspect="1" noChangeArrowheads="1"/>
                    </p:cNvSpPr>
                    <p:nvPr/>
                  </p:nvSpPr>
                  <p:spPr bwMode="auto">
                    <a:xfrm>
                      <a:off x="4441" y="1577"/>
                      <a:ext cx="23" cy="23"/>
                    </a:xfrm>
                    <a:prstGeom prst="ellipse">
                      <a:avLst/>
                    </a:prstGeom>
                    <a:solidFill>
                      <a:schemeClr val="tx2"/>
                    </a:solidFill>
                    <a:ln w="9525">
                      <a:noFill/>
                      <a:round/>
                      <a:headEnd/>
                      <a:tailEnd/>
                    </a:ln>
                  </p:spPr>
                  <p:txBody>
                    <a:bodyPr wrap="none" anchor="ctr"/>
                    <a:lstStyle/>
                    <a:p>
                      <a:endParaRPr lang="en-US"/>
                    </a:p>
                  </p:txBody>
                </p:sp>
                <p:sp>
                  <p:nvSpPr>
                    <p:cNvPr id="31910" name="Oval 377"/>
                    <p:cNvSpPr>
                      <a:spLocks noChangeAspect="1" noChangeArrowheads="1"/>
                    </p:cNvSpPr>
                    <p:nvPr/>
                  </p:nvSpPr>
                  <p:spPr bwMode="auto">
                    <a:xfrm>
                      <a:off x="4510" y="1577"/>
                      <a:ext cx="23" cy="23"/>
                    </a:xfrm>
                    <a:prstGeom prst="ellipse">
                      <a:avLst/>
                    </a:prstGeom>
                    <a:solidFill>
                      <a:schemeClr val="tx2"/>
                    </a:solidFill>
                    <a:ln w="9525">
                      <a:noFill/>
                      <a:round/>
                      <a:headEnd/>
                      <a:tailEnd/>
                    </a:ln>
                  </p:spPr>
                  <p:txBody>
                    <a:bodyPr wrap="none" anchor="ctr"/>
                    <a:lstStyle/>
                    <a:p>
                      <a:endParaRPr lang="en-US"/>
                    </a:p>
                  </p:txBody>
                </p:sp>
                <p:sp>
                  <p:nvSpPr>
                    <p:cNvPr id="31911" name="Oval 378"/>
                    <p:cNvSpPr>
                      <a:spLocks noChangeAspect="1" noChangeArrowheads="1"/>
                    </p:cNvSpPr>
                    <p:nvPr/>
                  </p:nvSpPr>
                  <p:spPr bwMode="auto">
                    <a:xfrm>
                      <a:off x="4190" y="2091"/>
                      <a:ext cx="23" cy="24"/>
                    </a:xfrm>
                    <a:prstGeom prst="ellipse">
                      <a:avLst/>
                    </a:prstGeom>
                    <a:solidFill>
                      <a:schemeClr val="tx2"/>
                    </a:solidFill>
                    <a:ln w="9525">
                      <a:noFill/>
                      <a:round/>
                      <a:headEnd/>
                      <a:tailEnd/>
                    </a:ln>
                  </p:spPr>
                  <p:txBody>
                    <a:bodyPr wrap="none" anchor="ctr"/>
                    <a:lstStyle/>
                    <a:p>
                      <a:endParaRPr lang="en-US"/>
                    </a:p>
                  </p:txBody>
                </p:sp>
                <p:sp>
                  <p:nvSpPr>
                    <p:cNvPr id="31912" name="Oval 379"/>
                    <p:cNvSpPr>
                      <a:spLocks noChangeAspect="1" noChangeArrowheads="1"/>
                    </p:cNvSpPr>
                    <p:nvPr/>
                  </p:nvSpPr>
                  <p:spPr bwMode="auto">
                    <a:xfrm>
                      <a:off x="4990" y="1834"/>
                      <a:ext cx="23" cy="23"/>
                    </a:xfrm>
                    <a:prstGeom prst="ellipse">
                      <a:avLst/>
                    </a:prstGeom>
                    <a:solidFill>
                      <a:schemeClr val="tx2"/>
                    </a:solidFill>
                    <a:ln w="9525">
                      <a:noFill/>
                      <a:round/>
                      <a:headEnd/>
                      <a:tailEnd/>
                    </a:ln>
                  </p:spPr>
                  <p:txBody>
                    <a:bodyPr wrap="none" anchor="ctr"/>
                    <a:lstStyle/>
                    <a:p>
                      <a:endParaRPr lang="en-US"/>
                    </a:p>
                  </p:txBody>
                </p:sp>
                <p:sp>
                  <p:nvSpPr>
                    <p:cNvPr id="31913" name="Oval 380"/>
                    <p:cNvSpPr>
                      <a:spLocks noChangeAspect="1" noChangeArrowheads="1"/>
                    </p:cNvSpPr>
                    <p:nvPr/>
                  </p:nvSpPr>
                  <p:spPr bwMode="auto">
                    <a:xfrm>
                      <a:off x="4327" y="1367"/>
                      <a:ext cx="23" cy="23"/>
                    </a:xfrm>
                    <a:prstGeom prst="ellipse">
                      <a:avLst/>
                    </a:prstGeom>
                    <a:solidFill>
                      <a:schemeClr val="tx2"/>
                    </a:solidFill>
                    <a:ln w="9525">
                      <a:noFill/>
                      <a:round/>
                      <a:headEnd/>
                      <a:tailEnd/>
                    </a:ln>
                  </p:spPr>
                  <p:txBody>
                    <a:bodyPr wrap="none" anchor="ctr"/>
                    <a:lstStyle/>
                    <a:p>
                      <a:endParaRPr lang="en-US"/>
                    </a:p>
                  </p:txBody>
                </p:sp>
                <p:sp>
                  <p:nvSpPr>
                    <p:cNvPr id="31914" name="Oval 381"/>
                    <p:cNvSpPr>
                      <a:spLocks noChangeAspect="1" noChangeArrowheads="1"/>
                    </p:cNvSpPr>
                    <p:nvPr/>
                  </p:nvSpPr>
                  <p:spPr bwMode="auto">
                    <a:xfrm>
                      <a:off x="4007" y="1390"/>
                      <a:ext cx="23" cy="23"/>
                    </a:xfrm>
                    <a:prstGeom prst="ellipse">
                      <a:avLst/>
                    </a:prstGeom>
                    <a:solidFill>
                      <a:schemeClr val="tx2"/>
                    </a:solidFill>
                    <a:ln w="9525">
                      <a:noFill/>
                      <a:round/>
                      <a:headEnd/>
                      <a:tailEnd/>
                    </a:ln>
                  </p:spPr>
                  <p:txBody>
                    <a:bodyPr wrap="none" anchor="ctr"/>
                    <a:lstStyle/>
                    <a:p>
                      <a:endParaRPr lang="en-US"/>
                    </a:p>
                  </p:txBody>
                </p:sp>
                <p:sp>
                  <p:nvSpPr>
                    <p:cNvPr id="31915" name="Oval 382"/>
                    <p:cNvSpPr>
                      <a:spLocks noChangeAspect="1" noChangeArrowheads="1"/>
                    </p:cNvSpPr>
                    <p:nvPr/>
                  </p:nvSpPr>
                  <p:spPr bwMode="auto">
                    <a:xfrm>
                      <a:off x="3550" y="502"/>
                      <a:ext cx="23" cy="23"/>
                    </a:xfrm>
                    <a:prstGeom prst="ellipse">
                      <a:avLst/>
                    </a:prstGeom>
                    <a:solidFill>
                      <a:schemeClr val="tx2"/>
                    </a:solidFill>
                    <a:ln w="9525">
                      <a:noFill/>
                      <a:round/>
                      <a:headEnd/>
                      <a:tailEnd/>
                    </a:ln>
                  </p:spPr>
                  <p:txBody>
                    <a:bodyPr wrap="none" anchor="ctr"/>
                    <a:lstStyle/>
                    <a:p>
                      <a:endParaRPr lang="en-US"/>
                    </a:p>
                  </p:txBody>
                </p:sp>
              </p:grpSp>
              <p:grpSp>
                <p:nvGrpSpPr>
                  <p:cNvPr id="31871" name="Group 383"/>
                  <p:cNvGrpSpPr>
                    <a:grpSpLocks noChangeAspect="1"/>
                  </p:cNvGrpSpPr>
                  <p:nvPr/>
                </p:nvGrpSpPr>
                <p:grpSpPr bwMode="auto">
                  <a:xfrm>
                    <a:off x="3504" y="528"/>
                    <a:ext cx="1897" cy="1683"/>
                    <a:chOff x="3504" y="525"/>
                    <a:chExt cx="1897" cy="1683"/>
                  </a:xfrm>
                </p:grpSpPr>
                <p:sp>
                  <p:nvSpPr>
                    <p:cNvPr id="31872" name="Oval 384"/>
                    <p:cNvSpPr>
                      <a:spLocks noChangeAspect="1" noChangeArrowheads="1"/>
                    </p:cNvSpPr>
                    <p:nvPr/>
                  </p:nvSpPr>
                  <p:spPr bwMode="auto">
                    <a:xfrm>
                      <a:off x="3870" y="1250"/>
                      <a:ext cx="23" cy="23"/>
                    </a:xfrm>
                    <a:prstGeom prst="ellipse">
                      <a:avLst/>
                    </a:prstGeom>
                    <a:solidFill>
                      <a:schemeClr val="tx2"/>
                    </a:solidFill>
                    <a:ln w="9525">
                      <a:noFill/>
                      <a:round/>
                      <a:headEnd/>
                      <a:tailEnd/>
                    </a:ln>
                  </p:spPr>
                  <p:txBody>
                    <a:bodyPr wrap="none" anchor="ctr"/>
                    <a:lstStyle/>
                    <a:p>
                      <a:endParaRPr lang="en-US"/>
                    </a:p>
                  </p:txBody>
                </p:sp>
                <p:sp>
                  <p:nvSpPr>
                    <p:cNvPr id="31873" name="Oval 385"/>
                    <p:cNvSpPr>
                      <a:spLocks noChangeAspect="1" noChangeArrowheads="1"/>
                    </p:cNvSpPr>
                    <p:nvPr/>
                  </p:nvSpPr>
                  <p:spPr bwMode="auto">
                    <a:xfrm>
                      <a:off x="3915" y="1203"/>
                      <a:ext cx="23" cy="24"/>
                    </a:xfrm>
                    <a:prstGeom prst="ellipse">
                      <a:avLst/>
                    </a:prstGeom>
                    <a:solidFill>
                      <a:schemeClr val="tx2"/>
                    </a:solidFill>
                    <a:ln w="9525">
                      <a:noFill/>
                      <a:round/>
                      <a:headEnd/>
                      <a:tailEnd/>
                    </a:ln>
                  </p:spPr>
                  <p:txBody>
                    <a:bodyPr wrap="none" anchor="ctr"/>
                    <a:lstStyle/>
                    <a:p>
                      <a:endParaRPr lang="en-US"/>
                    </a:p>
                  </p:txBody>
                </p:sp>
                <p:sp>
                  <p:nvSpPr>
                    <p:cNvPr id="31874" name="Oval 386"/>
                    <p:cNvSpPr>
                      <a:spLocks noChangeAspect="1" noChangeArrowheads="1"/>
                    </p:cNvSpPr>
                    <p:nvPr/>
                  </p:nvSpPr>
                  <p:spPr bwMode="auto">
                    <a:xfrm>
                      <a:off x="4167" y="1951"/>
                      <a:ext cx="23" cy="23"/>
                    </a:xfrm>
                    <a:prstGeom prst="ellipse">
                      <a:avLst/>
                    </a:prstGeom>
                    <a:solidFill>
                      <a:schemeClr val="tx2"/>
                    </a:solidFill>
                    <a:ln w="9525">
                      <a:noFill/>
                      <a:round/>
                      <a:headEnd/>
                      <a:tailEnd/>
                    </a:ln>
                  </p:spPr>
                  <p:txBody>
                    <a:bodyPr wrap="none" anchor="ctr"/>
                    <a:lstStyle/>
                    <a:p>
                      <a:endParaRPr lang="en-US"/>
                    </a:p>
                  </p:txBody>
                </p:sp>
                <p:sp>
                  <p:nvSpPr>
                    <p:cNvPr id="31875" name="Oval 387"/>
                    <p:cNvSpPr>
                      <a:spLocks noChangeAspect="1" noChangeArrowheads="1"/>
                    </p:cNvSpPr>
                    <p:nvPr/>
                  </p:nvSpPr>
                  <p:spPr bwMode="auto">
                    <a:xfrm>
                      <a:off x="4281" y="1787"/>
                      <a:ext cx="23" cy="24"/>
                    </a:xfrm>
                    <a:prstGeom prst="ellipse">
                      <a:avLst/>
                    </a:prstGeom>
                    <a:solidFill>
                      <a:schemeClr val="tx2"/>
                    </a:solidFill>
                    <a:ln w="9525">
                      <a:noFill/>
                      <a:round/>
                      <a:headEnd/>
                      <a:tailEnd/>
                    </a:ln>
                  </p:spPr>
                  <p:txBody>
                    <a:bodyPr wrap="none" anchor="ctr"/>
                    <a:lstStyle/>
                    <a:p>
                      <a:endParaRPr lang="en-US"/>
                    </a:p>
                  </p:txBody>
                </p:sp>
                <p:sp>
                  <p:nvSpPr>
                    <p:cNvPr id="31876" name="Oval 388"/>
                    <p:cNvSpPr>
                      <a:spLocks noChangeAspect="1" noChangeArrowheads="1"/>
                    </p:cNvSpPr>
                    <p:nvPr/>
                  </p:nvSpPr>
                  <p:spPr bwMode="auto">
                    <a:xfrm>
                      <a:off x="4304" y="2068"/>
                      <a:ext cx="23" cy="23"/>
                    </a:xfrm>
                    <a:prstGeom prst="ellipse">
                      <a:avLst/>
                    </a:prstGeom>
                    <a:solidFill>
                      <a:schemeClr val="tx2"/>
                    </a:solidFill>
                    <a:ln w="9525">
                      <a:noFill/>
                      <a:round/>
                      <a:headEnd/>
                      <a:tailEnd/>
                    </a:ln>
                  </p:spPr>
                  <p:txBody>
                    <a:bodyPr wrap="none" anchor="ctr"/>
                    <a:lstStyle/>
                    <a:p>
                      <a:endParaRPr lang="en-US"/>
                    </a:p>
                  </p:txBody>
                </p:sp>
                <p:sp>
                  <p:nvSpPr>
                    <p:cNvPr id="31877" name="Oval 389"/>
                    <p:cNvSpPr>
                      <a:spLocks noChangeAspect="1" noChangeArrowheads="1"/>
                    </p:cNvSpPr>
                    <p:nvPr/>
                  </p:nvSpPr>
                  <p:spPr bwMode="auto">
                    <a:xfrm>
                      <a:off x="4075" y="2044"/>
                      <a:ext cx="23" cy="24"/>
                    </a:xfrm>
                    <a:prstGeom prst="ellipse">
                      <a:avLst/>
                    </a:prstGeom>
                    <a:solidFill>
                      <a:schemeClr val="tx2"/>
                    </a:solidFill>
                    <a:ln w="9525">
                      <a:noFill/>
                      <a:round/>
                      <a:headEnd/>
                      <a:tailEnd/>
                    </a:ln>
                  </p:spPr>
                  <p:txBody>
                    <a:bodyPr wrap="none" anchor="ctr"/>
                    <a:lstStyle/>
                    <a:p>
                      <a:endParaRPr lang="en-US"/>
                    </a:p>
                  </p:txBody>
                </p:sp>
                <p:sp>
                  <p:nvSpPr>
                    <p:cNvPr id="31878" name="Oval 390"/>
                    <p:cNvSpPr>
                      <a:spLocks noChangeAspect="1" noChangeArrowheads="1"/>
                    </p:cNvSpPr>
                    <p:nvPr/>
                  </p:nvSpPr>
                  <p:spPr bwMode="auto">
                    <a:xfrm>
                      <a:off x="4235" y="1554"/>
                      <a:ext cx="23" cy="23"/>
                    </a:xfrm>
                    <a:prstGeom prst="ellipse">
                      <a:avLst/>
                    </a:prstGeom>
                    <a:solidFill>
                      <a:schemeClr val="tx2"/>
                    </a:solidFill>
                    <a:ln w="9525">
                      <a:noFill/>
                      <a:round/>
                      <a:headEnd/>
                      <a:tailEnd/>
                    </a:ln>
                  </p:spPr>
                  <p:txBody>
                    <a:bodyPr wrap="none" anchor="ctr"/>
                    <a:lstStyle/>
                    <a:p>
                      <a:endParaRPr lang="en-US"/>
                    </a:p>
                  </p:txBody>
                </p:sp>
                <p:sp>
                  <p:nvSpPr>
                    <p:cNvPr id="31879" name="Oval 391"/>
                    <p:cNvSpPr>
                      <a:spLocks noChangeAspect="1" noChangeArrowheads="1"/>
                    </p:cNvSpPr>
                    <p:nvPr/>
                  </p:nvSpPr>
                  <p:spPr bwMode="auto">
                    <a:xfrm>
                      <a:off x="4647" y="1671"/>
                      <a:ext cx="23" cy="23"/>
                    </a:xfrm>
                    <a:prstGeom prst="ellipse">
                      <a:avLst/>
                    </a:prstGeom>
                    <a:solidFill>
                      <a:schemeClr val="tx2"/>
                    </a:solidFill>
                    <a:ln w="9525">
                      <a:noFill/>
                      <a:round/>
                      <a:headEnd/>
                      <a:tailEnd/>
                    </a:ln>
                  </p:spPr>
                  <p:txBody>
                    <a:bodyPr wrap="none" anchor="ctr"/>
                    <a:lstStyle/>
                    <a:p>
                      <a:endParaRPr lang="en-US"/>
                    </a:p>
                  </p:txBody>
                </p:sp>
                <p:sp>
                  <p:nvSpPr>
                    <p:cNvPr id="31880" name="Oval 392"/>
                    <p:cNvSpPr>
                      <a:spLocks noChangeAspect="1" noChangeArrowheads="1"/>
                    </p:cNvSpPr>
                    <p:nvPr/>
                  </p:nvSpPr>
                  <p:spPr bwMode="auto">
                    <a:xfrm>
                      <a:off x="4944" y="1647"/>
                      <a:ext cx="23" cy="24"/>
                    </a:xfrm>
                    <a:prstGeom prst="ellipse">
                      <a:avLst/>
                    </a:prstGeom>
                    <a:solidFill>
                      <a:schemeClr val="tx2"/>
                    </a:solidFill>
                    <a:ln w="9525">
                      <a:noFill/>
                      <a:round/>
                      <a:headEnd/>
                      <a:tailEnd/>
                    </a:ln>
                  </p:spPr>
                  <p:txBody>
                    <a:bodyPr wrap="none" anchor="ctr"/>
                    <a:lstStyle/>
                    <a:p>
                      <a:endParaRPr lang="en-US"/>
                    </a:p>
                  </p:txBody>
                </p:sp>
                <p:sp>
                  <p:nvSpPr>
                    <p:cNvPr id="31881" name="Oval 393"/>
                    <p:cNvSpPr>
                      <a:spLocks noChangeAspect="1" noChangeArrowheads="1"/>
                    </p:cNvSpPr>
                    <p:nvPr/>
                  </p:nvSpPr>
                  <p:spPr bwMode="auto">
                    <a:xfrm>
                      <a:off x="4350" y="1460"/>
                      <a:ext cx="23" cy="24"/>
                    </a:xfrm>
                    <a:prstGeom prst="ellipse">
                      <a:avLst/>
                    </a:prstGeom>
                    <a:solidFill>
                      <a:schemeClr val="tx2"/>
                    </a:solidFill>
                    <a:ln w="9525">
                      <a:noFill/>
                      <a:round/>
                      <a:headEnd/>
                      <a:tailEnd/>
                    </a:ln>
                  </p:spPr>
                  <p:txBody>
                    <a:bodyPr wrap="none" anchor="ctr"/>
                    <a:lstStyle/>
                    <a:p>
                      <a:endParaRPr lang="en-US"/>
                    </a:p>
                  </p:txBody>
                </p:sp>
                <p:sp>
                  <p:nvSpPr>
                    <p:cNvPr id="31882" name="Oval 394"/>
                    <p:cNvSpPr>
                      <a:spLocks noChangeAspect="1" noChangeArrowheads="1"/>
                    </p:cNvSpPr>
                    <p:nvPr/>
                  </p:nvSpPr>
                  <p:spPr bwMode="auto">
                    <a:xfrm>
                      <a:off x="3824" y="1320"/>
                      <a:ext cx="23" cy="23"/>
                    </a:xfrm>
                    <a:prstGeom prst="ellipse">
                      <a:avLst/>
                    </a:prstGeom>
                    <a:solidFill>
                      <a:schemeClr val="tx2"/>
                    </a:solidFill>
                    <a:ln w="9525">
                      <a:noFill/>
                      <a:round/>
                      <a:headEnd/>
                      <a:tailEnd/>
                    </a:ln>
                  </p:spPr>
                  <p:txBody>
                    <a:bodyPr wrap="none" anchor="ctr"/>
                    <a:lstStyle/>
                    <a:p>
                      <a:endParaRPr lang="en-US"/>
                    </a:p>
                  </p:txBody>
                </p:sp>
                <p:sp>
                  <p:nvSpPr>
                    <p:cNvPr id="31883" name="Oval 395"/>
                    <p:cNvSpPr>
                      <a:spLocks noChangeAspect="1" noChangeArrowheads="1"/>
                    </p:cNvSpPr>
                    <p:nvPr/>
                  </p:nvSpPr>
                  <p:spPr bwMode="auto">
                    <a:xfrm>
                      <a:off x="4007" y="1110"/>
                      <a:ext cx="23" cy="23"/>
                    </a:xfrm>
                    <a:prstGeom prst="ellipse">
                      <a:avLst/>
                    </a:prstGeom>
                    <a:solidFill>
                      <a:schemeClr val="tx2"/>
                    </a:solidFill>
                    <a:ln w="9525">
                      <a:noFill/>
                      <a:round/>
                      <a:headEnd/>
                      <a:tailEnd/>
                    </a:ln>
                  </p:spPr>
                  <p:txBody>
                    <a:bodyPr wrap="none" anchor="ctr"/>
                    <a:lstStyle/>
                    <a:p>
                      <a:endParaRPr lang="en-US"/>
                    </a:p>
                  </p:txBody>
                </p:sp>
                <p:sp>
                  <p:nvSpPr>
                    <p:cNvPr id="31884" name="Oval 396"/>
                    <p:cNvSpPr>
                      <a:spLocks noChangeAspect="1" noChangeArrowheads="1"/>
                    </p:cNvSpPr>
                    <p:nvPr/>
                  </p:nvSpPr>
                  <p:spPr bwMode="auto">
                    <a:xfrm>
                      <a:off x="4030" y="899"/>
                      <a:ext cx="23" cy="24"/>
                    </a:xfrm>
                    <a:prstGeom prst="ellipse">
                      <a:avLst/>
                    </a:prstGeom>
                    <a:solidFill>
                      <a:schemeClr val="tx2"/>
                    </a:solidFill>
                    <a:ln w="9525">
                      <a:noFill/>
                      <a:round/>
                      <a:headEnd/>
                      <a:tailEnd/>
                    </a:ln>
                  </p:spPr>
                  <p:txBody>
                    <a:bodyPr wrap="none" anchor="ctr"/>
                    <a:lstStyle/>
                    <a:p>
                      <a:endParaRPr lang="en-US"/>
                    </a:p>
                  </p:txBody>
                </p:sp>
                <p:sp>
                  <p:nvSpPr>
                    <p:cNvPr id="31885" name="Oval 397"/>
                    <p:cNvSpPr>
                      <a:spLocks noChangeAspect="1" noChangeArrowheads="1"/>
                    </p:cNvSpPr>
                    <p:nvPr/>
                  </p:nvSpPr>
                  <p:spPr bwMode="auto">
                    <a:xfrm>
                      <a:off x="4258" y="1273"/>
                      <a:ext cx="23" cy="24"/>
                    </a:xfrm>
                    <a:prstGeom prst="ellipse">
                      <a:avLst/>
                    </a:prstGeom>
                    <a:solidFill>
                      <a:schemeClr val="tx2"/>
                    </a:solidFill>
                    <a:ln w="9525">
                      <a:noFill/>
                      <a:round/>
                      <a:headEnd/>
                      <a:tailEnd/>
                    </a:ln>
                  </p:spPr>
                  <p:txBody>
                    <a:bodyPr wrap="none" anchor="ctr"/>
                    <a:lstStyle/>
                    <a:p>
                      <a:endParaRPr lang="en-US"/>
                    </a:p>
                  </p:txBody>
                </p:sp>
                <p:sp>
                  <p:nvSpPr>
                    <p:cNvPr id="31886" name="Oval 398"/>
                    <p:cNvSpPr>
                      <a:spLocks noChangeAspect="1" noChangeArrowheads="1"/>
                    </p:cNvSpPr>
                    <p:nvPr/>
                  </p:nvSpPr>
                  <p:spPr bwMode="auto">
                    <a:xfrm>
                      <a:off x="4624" y="1227"/>
                      <a:ext cx="23" cy="23"/>
                    </a:xfrm>
                    <a:prstGeom prst="ellipse">
                      <a:avLst/>
                    </a:prstGeom>
                    <a:solidFill>
                      <a:schemeClr val="tx2"/>
                    </a:solidFill>
                    <a:ln w="9525">
                      <a:noFill/>
                      <a:round/>
                      <a:headEnd/>
                      <a:tailEnd/>
                    </a:ln>
                  </p:spPr>
                  <p:txBody>
                    <a:bodyPr wrap="none" anchor="ctr"/>
                    <a:lstStyle/>
                    <a:p>
                      <a:endParaRPr lang="en-US"/>
                    </a:p>
                  </p:txBody>
                </p:sp>
                <p:sp>
                  <p:nvSpPr>
                    <p:cNvPr id="31887" name="Oval 399"/>
                    <p:cNvSpPr>
                      <a:spLocks noChangeAspect="1" noChangeArrowheads="1"/>
                    </p:cNvSpPr>
                    <p:nvPr/>
                  </p:nvSpPr>
                  <p:spPr bwMode="auto">
                    <a:xfrm>
                      <a:off x="4578" y="923"/>
                      <a:ext cx="23" cy="23"/>
                    </a:xfrm>
                    <a:prstGeom prst="ellipse">
                      <a:avLst/>
                    </a:prstGeom>
                    <a:solidFill>
                      <a:schemeClr val="tx2"/>
                    </a:solidFill>
                    <a:ln w="9525">
                      <a:noFill/>
                      <a:round/>
                      <a:headEnd/>
                      <a:tailEnd/>
                    </a:ln>
                  </p:spPr>
                  <p:txBody>
                    <a:bodyPr wrap="none" anchor="ctr"/>
                    <a:lstStyle/>
                    <a:p>
                      <a:endParaRPr lang="en-US"/>
                    </a:p>
                  </p:txBody>
                </p:sp>
                <p:sp>
                  <p:nvSpPr>
                    <p:cNvPr id="31888" name="Oval 400"/>
                    <p:cNvSpPr>
                      <a:spLocks noChangeAspect="1" noChangeArrowheads="1"/>
                    </p:cNvSpPr>
                    <p:nvPr/>
                  </p:nvSpPr>
                  <p:spPr bwMode="auto">
                    <a:xfrm>
                      <a:off x="3710" y="525"/>
                      <a:ext cx="23" cy="24"/>
                    </a:xfrm>
                    <a:prstGeom prst="ellipse">
                      <a:avLst/>
                    </a:prstGeom>
                    <a:solidFill>
                      <a:schemeClr val="tx2"/>
                    </a:solidFill>
                    <a:ln w="9525">
                      <a:noFill/>
                      <a:round/>
                      <a:headEnd/>
                      <a:tailEnd/>
                    </a:ln>
                  </p:spPr>
                  <p:txBody>
                    <a:bodyPr wrap="none" anchor="ctr"/>
                    <a:lstStyle/>
                    <a:p>
                      <a:endParaRPr lang="en-US"/>
                    </a:p>
                  </p:txBody>
                </p:sp>
                <p:sp>
                  <p:nvSpPr>
                    <p:cNvPr id="31889" name="Oval 401"/>
                    <p:cNvSpPr>
                      <a:spLocks noChangeAspect="1" noChangeArrowheads="1"/>
                    </p:cNvSpPr>
                    <p:nvPr/>
                  </p:nvSpPr>
                  <p:spPr bwMode="auto">
                    <a:xfrm>
                      <a:off x="4670" y="666"/>
                      <a:ext cx="23" cy="23"/>
                    </a:xfrm>
                    <a:prstGeom prst="ellipse">
                      <a:avLst/>
                    </a:prstGeom>
                    <a:solidFill>
                      <a:schemeClr val="tx2"/>
                    </a:solidFill>
                    <a:ln w="9525">
                      <a:noFill/>
                      <a:round/>
                      <a:headEnd/>
                      <a:tailEnd/>
                    </a:ln>
                  </p:spPr>
                  <p:txBody>
                    <a:bodyPr wrap="none" anchor="ctr"/>
                    <a:lstStyle/>
                    <a:p>
                      <a:endParaRPr lang="en-US"/>
                    </a:p>
                  </p:txBody>
                </p:sp>
                <p:sp>
                  <p:nvSpPr>
                    <p:cNvPr id="31890" name="Oval 402"/>
                    <p:cNvSpPr>
                      <a:spLocks noChangeAspect="1" noChangeArrowheads="1"/>
                    </p:cNvSpPr>
                    <p:nvPr/>
                  </p:nvSpPr>
                  <p:spPr bwMode="auto">
                    <a:xfrm>
                      <a:off x="4578" y="572"/>
                      <a:ext cx="23" cy="24"/>
                    </a:xfrm>
                    <a:prstGeom prst="ellipse">
                      <a:avLst/>
                    </a:prstGeom>
                    <a:solidFill>
                      <a:schemeClr val="tx2"/>
                    </a:solidFill>
                    <a:ln w="9525">
                      <a:noFill/>
                      <a:round/>
                      <a:headEnd/>
                      <a:tailEnd/>
                    </a:ln>
                  </p:spPr>
                  <p:txBody>
                    <a:bodyPr wrap="none" anchor="ctr"/>
                    <a:lstStyle/>
                    <a:p>
                      <a:endParaRPr lang="en-US"/>
                    </a:p>
                  </p:txBody>
                </p:sp>
                <p:sp>
                  <p:nvSpPr>
                    <p:cNvPr id="31891" name="Oval 403"/>
                    <p:cNvSpPr>
                      <a:spLocks noChangeAspect="1" noChangeArrowheads="1"/>
                    </p:cNvSpPr>
                    <p:nvPr/>
                  </p:nvSpPr>
                  <p:spPr bwMode="auto">
                    <a:xfrm>
                      <a:off x="5104" y="853"/>
                      <a:ext cx="23" cy="23"/>
                    </a:xfrm>
                    <a:prstGeom prst="ellipse">
                      <a:avLst/>
                    </a:prstGeom>
                    <a:solidFill>
                      <a:schemeClr val="tx2"/>
                    </a:solidFill>
                    <a:ln w="9525">
                      <a:noFill/>
                      <a:round/>
                      <a:headEnd/>
                      <a:tailEnd/>
                    </a:ln>
                  </p:spPr>
                  <p:txBody>
                    <a:bodyPr wrap="none" anchor="ctr"/>
                    <a:lstStyle/>
                    <a:p>
                      <a:endParaRPr lang="en-US"/>
                    </a:p>
                  </p:txBody>
                </p:sp>
                <p:sp>
                  <p:nvSpPr>
                    <p:cNvPr id="31892" name="Oval 404"/>
                    <p:cNvSpPr>
                      <a:spLocks noChangeAspect="1" noChangeArrowheads="1"/>
                    </p:cNvSpPr>
                    <p:nvPr/>
                  </p:nvSpPr>
                  <p:spPr bwMode="auto">
                    <a:xfrm>
                      <a:off x="5081" y="1133"/>
                      <a:ext cx="23" cy="23"/>
                    </a:xfrm>
                    <a:prstGeom prst="ellipse">
                      <a:avLst/>
                    </a:prstGeom>
                    <a:solidFill>
                      <a:schemeClr val="tx2"/>
                    </a:solidFill>
                    <a:ln w="9525">
                      <a:noFill/>
                      <a:round/>
                      <a:headEnd/>
                      <a:tailEnd/>
                    </a:ln>
                  </p:spPr>
                  <p:txBody>
                    <a:bodyPr wrap="none" anchor="ctr"/>
                    <a:lstStyle/>
                    <a:p>
                      <a:endParaRPr lang="en-US"/>
                    </a:p>
                  </p:txBody>
                </p:sp>
                <p:sp>
                  <p:nvSpPr>
                    <p:cNvPr id="31893" name="Oval 405"/>
                    <p:cNvSpPr>
                      <a:spLocks noChangeAspect="1" noChangeArrowheads="1"/>
                    </p:cNvSpPr>
                    <p:nvPr/>
                  </p:nvSpPr>
                  <p:spPr bwMode="auto">
                    <a:xfrm>
                      <a:off x="5378" y="1203"/>
                      <a:ext cx="23" cy="24"/>
                    </a:xfrm>
                    <a:prstGeom prst="ellipse">
                      <a:avLst/>
                    </a:prstGeom>
                    <a:solidFill>
                      <a:schemeClr val="tx2"/>
                    </a:solidFill>
                    <a:ln w="9525">
                      <a:noFill/>
                      <a:round/>
                      <a:headEnd/>
                      <a:tailEnd/>
                    </a:ln>
                  </p:spPr>
                  <p:txBody>
                    <a:bodyPr wrap="none" anchor="ctr"/>
                    <a:lstStyle/>
                    <a:p>
                      <a:endParaRPr lang="en-US"/>
                    </a:p>
                  </p:txBody>
                </p:sp>
                <p:sp>
                  <p:nvSpPr>
                    <p:cNvPr id="31894" name="Oval 406"/>
                    <p:cNvSpPr>
                      <a:spLocks noChangeAspect="1" noChangeArrowheads="1"/>
                    </p:cNvSpPr>
                    <p:nvPr/>
                  </p:nvSpPr>
                  <p:spPr bwMode="auto">
                    <a:xfrm>
                      <a:off x="5333" y="946"/>
                      <a:ext cx="22" cy="23"/>
                    </a:xfrm>
                    <a:prstGeom prst="ellipse">
                      <a:avLst/>
                    </a:prstGeom>
                    <a:solidFill>
                      <a:schemeClr val="tx2"/>
                    </a:solidFill>
                    <a:ln w="9525">
                      <a:noFill/>
                      <a:round/>
                      <a:headEnd/>
                      <a:tailEnd/>
                    </a:ln>
                  </p:spPr>
                  <p:txBody>
                    <a:bodyPr wrap="none" anchor="ctr"/>
                    <a:lstStyle/>
                    <a:p>
                      <a:endParaRPr lang="en-US"/>
                    </a:p>
                  </p:txBody>
                </p:sp>
                <p:sp>
                  <p:nvSpPr>
                    <p:cNvPr id="31895" name="Oval 407"/>
                    <p:cNvSpPr>
                      <a:spLocks noChangeAspect="1" noChangeArrowheads="1"/>
                    </p:cNvSpPr>
                    <p:nvPr/>
                  </p:nvSpPr>
                  <p:spPr bwMode="auto">
                    <a:xfrm>
                      <a:off x="4258" y="2185"/>
                      <a:ext cx="23" cy="23"/>
                    </a:xfrm>
                    <a:prstGeom prst="ellipse">
                      <a:avLst/>
                    </a:prstGeom>
                    <a:solidFill>
                      <a:schemeClr val="tx2"/>
                    </a:solidFill>
                    <a:ln w="9525">
                      <a:noFill/>
                      <a:round/>
                      <a:headEnd/>
                      <a:tailEnd/>
                    </a:ln>
                  </p:spPr>
                  <p:txBody>
                    <a:bodyPr wrap="none" anchor="ctr"/>
                    <a:lstStyle/>
                    <a:p>
                      <a:endParaRPr lang="en-US"/>
                    </a:p>
                  </p:txBody>
                </p:sp>
                <p:sp>
                  <p:nvSpPr>
                    <p:cNvPr id="31896" name="Oval 408"/>
                    <p:cNvSpPr>
                      <a:spLocks noChangeAspect="1" noChangeArrowheads="1"/>
                    </p:cNvSpPr>
                    <p:nvPr/>
                  </p:nvSpPr>
                  <p:spPr bwMode="auto">
                    <a:xfrm>
                      <a:off x="4030" y="759"/>
                      <a:ext cx="23" cy="24"/>
                    </a:xfrm>
                    <a:prstGeom prst="ellipse">
                      <a:avLst/>
                    </a:prstGeom>
                    <a:solidFill>
                      <a:schemeClr val="tx2"/>
                    </a:solidFill>
                    <a:ln w="9525">
                      <a:noFill/>
                      <a:round/>
                      <a:headEnd/>
                      <a:tailEnd/>
                    </a:ln>
                  </p:spPr>
                  <p:txBody>
                    <a:bodyPr wrap="none" anchor="ctr"/>
                    <a:lstStyle/>
                    <a:p>
                      <a:endParaRPr lang="en-US"/>
                    </a:p>
                  </p:txBody>
                </p:sp>
                <p:sp>
                  <p:nvSpPr>
                    <p:cNvPr id="31897" name="Oval 409"/>
                    <p:cNvSpPr>
                      <a:spLocks noChangeAspect="1" noChangeArrowheads="1"/>
                    </p:cNvSpPr>
                    <p:nvPr/>
                  </p:nvSpPr>
                  <p:spPr bwMode="auto">
                    <a:xfrm>
                      <a:off x="3504" y="596"/>
                      <a:ext cx="23" cy="23"/>
                    </a:xfrm>
                    <a:prstGeom prst="ellipse">
                      <a:avLst/>
                    </a:prstGeom>
                    <a:solidFill>
                      <a:schemeClr val="tx2"/>
                    </a:solidFill>
                    <a:ln w="9525">
                      <a:noFill/>
                      <a:round/>
                      <a:headEnd/>
                      <a:tailEnd/>
                    </a:ln>
                  </p:spPr>
                  <p:txBody>
                    <a:bodyPr wrap="none" anchor="ctr"/>
                    <a:lstStyle/>
                    <a:p>
                      <a:endParaRPr lang="en-US"/>
                    </a:p>
                  </p:txBody>
                </p:sp>
                <p:sp>
                  <p:nvSpPr>
                    <p:cNvPr id="31898" name="Oval 410"/>
                    <p:cNvSpPr>
                      <a:spLocks noChangeAspect="1" noChangeArrowheads="1"/>
                    </p:cNvSpPr>
                    <p:nvPr/>
                  </p:nvSpPr>
                  <p:spPr bwMode="auto">
                    <a:xfrm>
                      <a:off x="4533" y="1320"/>
                      <a:ext cx="22" cy="23"/>
                    </a:xfrm>
                    <a:prstGeom prst="ellipse">
                      <a:avLst/>
                    </a:prstGeom>
                    <a:solidFill>
                      <a:schemeClr val="tx2"/>
                    </a:solidFill>
                    <a:ln w="9525">
                      <a:noFill/>
                      <a:round/>
                      <a:headEnd/>
                      <a:tailEnd/>
                    </a:ln>
                  </p:spPr>
                  <p:txBody>
                    <a:bodyPr wrap="none" anchor="ctr"/>
                    <a:lstStyle/>
                    <a:p>
                      <a:endParaRPr lang="en-US"/>
                    </a:p>
                  </p:txBody>
                </p:sp>
                <p:sp>
                  <p:nvSpPr>
                    <p:cNvPr id="31899" name="Oval 411"/>
                    <p:cNvSpPr>
                      <a:spLocks noChangeAspect="1" noChangeArrowheads="1"/>
                    </p:cNvSpPr>
                    <p:nvPr/>
                  </p:nvSpPr>
                  <p:spPr bwMode="auto">
                    <a:xfrm>
                      <a:off x="4533" y="1086"/>
                      <a:ext cx="22" cy="24"/>
                    </a:xfrm>
                    <a:prstGeom prst="ellipse">
                      <a:avLst/>
                    </a:prstGeom>
                    <a:solidFill>
                      <a:schemeClr val="tx2"/>
                    </a:solidFill>
                    <a:ln w="9525">
                      <a:noFill/>
                      <a:round/>
                      <a:headEnd/>
                      <a:tailEnd/>
                    </a:ln>
                  </p:spPr>
                  <p:txBody>
                    <a:bodyPr wrap="none" anchor="ctr"/>
                    <a:lstStyle/>
                    <a:p>
                      <a:endParaRPr lang="en-US"/>
                    </a:p>
                  </p:txBody>
                </p:sp>
                <p:sp>
                  <p:nvSpPr>
                    <p:cNvPr id="31900" name="Oval 412"/>
                    <p:cNvSpPr>
                      <a:spLocks noChangeAspect="1" noChangeArrowheads="1"/>
                    </p:cNvSpPr>
                    <p:nvPr/>
                  </p:nvSpPr>
                  <p:spPr bwMode="auto">
                    <a:xfrm>
                      <a:off x="4578" y="1156"/>
                      <a:ext cx="23" cy="24"/>
                    </a:xfrm>
                    <a:prstGeom prst="ellipse">
                      <a:avLst/>
                    </a:prstGeom>
                    <a:solidFill>
                      <a:schemeClr val="tx2"/>
                    </a:solidFill>
                    <a:ln w="9525">
                      <a:noFill/>
                      <a:round/>
                      <a:headEnd/>
                      <a:tailEnd/>
                    </a:ln>
                  </p:spPr>
                  <p:txBody>
                    <a:bodyPr wrap="none" anchor="ctr"/>
                    <a:lstStyle/>
                    <a:p>
                      <a:endParaRPr lang="en-US"/>
                    </a:p>
                  </p:txBody>
                </p:sp>
              </p:grpSp>
            </p:grpSp>
          </p:grpSp>
        </p:grpSp>
      </p:grpSp>
      <p:grpSp>
        <p:nvGrpSpPr>
          <p:cNvPr id="30960" name="Group 659"/>
          <p:cNvGrpSpPr>
            <a:grpSpLocks noChangeAspect="1"/>
          </p:cNvGrpSpPr>
          <p:nvPr/>
        </p:nvGrpSpPr>
        <p:grpSpPr bwMode="auto">
          <a:xfrm>
            <a:off x="1244600" y="227013"/>
            <a:ext cx="6853238" cy="6200775"/>
            <a:chOff x="1056" y="288"/>
            <a:chExt cx="4032" cy="3648"/>
          </a:xfrm>
        </p:grpSpPr>
        <p:sp>
          <p:nvSpPr>
            <p:cNvPr id="31750" name="Oval 660"/>
            <p:cNvSpPr>
              <a:spLocks noChangeAspect="1" noChangeArrowheads="1"/>
            </p:cNvSpPr>
            <p:nvPr/>
          </p:nvSpPr>
          <p:spPr bwMode="auto">
            <a:xfrm>
              <a:off x="1824" y="196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51" name="Oval 661"/>
            <p:cNvSpPr>
              <a:spLocks noChangeAspect="1" noChangeArrowheads="1"/>
            </p:cNvSpPr>
            <p:nvPr/>
          </p:nvSpPr>
          <p:spPr bwMode="auto">
            <a:xfrm>
              <a:off x="1584" y="206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52" name="Oval 662"/>
            <p:cNvSpPr>
              <a:spLocks noChangeAspect="1" noChangeArrowheads="1"/>
            </p:cNvSpPr>
            <p:nvPr/>
          </p:nvSpPr>
          <p:spPr bwMode="auto">
            <a:xfrm>
              <a:off x="1920" y="187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53" name="Oval 663"/>
            <p:cNvSpPr>
              <a:spLocks noChangeAspect="1" noChangeArrowheads="1"/>
            </p:cNvSpPr>
            <p:nvPr/>
          </p:nvSpPr>
          <p:spPr bwMode="auto">
            <a:xfrm>
              <a:off x="2016" y="17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54" name="Oval 664"/>
            <p:cNvSpPr>
              <a:spLocks noChangeAspect="1" noChangeArrowheads="1"/>
            </p:cNvSpPr>
            <p:nvPr/>
          </p:nvSpPr>
          <p:spPr bwMode="auto">
            <a:xfrm>
              <a:off x="1920" y="206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55" name="Oval 665"/>
            <p:cNvSpPr>
              <a:spLocks noChangeAspect="1" noChangeArrowheads="1"/>
            </p:cNvSpPr>
            <p:nvPr/>
          </p:nvSpPr>
          <p:spPr bwMode="auto">
            <a:xfrm>
              <a:off x="1536" y="10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56" name="Oval 666"/>
            <p:cNvSpPr>
              <a:spLocks noChangeAspect="1" noChangeArrowheads="1"/>
            </p:cNvSpPr>
            <p:nvPr/>
          </p:nvSpPr>
          <p:spPr bwMode="auto">
            <a:xfrm>
              <a:off x="1824" y="144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57" name="Oval 667"/>
            <p:cNvSpPr>
              <a:spLocks noChangeAspect="1" noChangeArrowheads="1"/>
            </p:cNvSpPr>
            <p:nvPr/>
          </p:nvSpPr>
          <p:spPr bwMode="auto">
            <a:xfrm>
              <a:off x="2592" y="331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58" name="Oval 668"/>
            <p:cNvSpPr>
              <a:spLocks noChangeAspect="1" noChangeArrowheads="1"/>
            </p:cNvSpPr>
            <p:nvPr/>
          </p:nvSpPr>
          <p:spPr bwMode="auto">
            <a:xfrm>
              <a:off x="2448" y="34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59" name="Oval 669"/>
            <p:cNvSpPr>
              <a:spLocks noChangeAspect="1" noChangeArrowheads="1"/>
            </p:cNvSpPr>
            <p:nvPr/>
          </p:nvSpPr>
          <p:spPr bwMode="auto">
            <a:xfrm>
              <a:off x="2736" y="336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60" name="Oval 670"/>
            <p:cNvSpPr>
              <a:spLocks noChangeAspect="1" noChangeArrowheads="1"/>
            </p:cNvSpPr>
            <p:nvPr/>
          </p:nvSpPr>
          <p:spPr bwMode="auto">
            <a:xfrm>
              <a:off x="2784" y="326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61" name="Oval 671"/>
            <p:cNvSpPr>
              <a:spLocks noChangeAspect="1" noChangeArrowheads="1"/>
            </p:cNvSpPr>
            <p:nvPr/>
          </p:nvSpPr>
          <p:spPr bwMode="auto">
            <a:xfrm>
              <a:off x="2688" y="307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62" name="Oval 672"/>
            <p:cNvSpPr>
              <a:spLocks noChangeAspect="1" noChangeArrowheads="1"/>
            </p:cNvSpPr>
            <p:nvPr/>
          </p:nvSpPr>
          <p:spPr bwMode="auto">
            <a:xfrm>
              <a:off x="2832" y="28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63" name="Oval 673"/>
            <p:cNvSpPr>
              <a:spLocks noChangeAspect="1" noChangeArrowheads="1"/>
            </p:cNvSpPr>
            <p:nvPr/>
          </p:nvSpPr>
          <p:spPr bwMode="auto">
            <a:xfrm>
              <a:off x="3024" y="29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64" name="Oval 674"/>
            <p:cNvSpPr>
              <a:spLocks noChangeAspect="1" noChangeArrowheads="1"/>
            </p:cNvSpPr>
            <p:nvPr/>
          </p:nvSpPr>
          <p:spPr bwMode="auto">
            <a:xfrm>
              <a:off x="2688" y="259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65" name="Oval 675"/>
            <p:cNvSpPr>
              <a:spLocks noChangeAspect="1" noChangeArrowheads="1"/>
            </p:cNvSpPr>
            <p:nvPr/>
          </p:nvSpPr>
          <p:spPr bwMode="auto">
            <a:xfrm>
              <a:off x="2736" y="27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66" name="Oval 676"/>
            <p:cNvSpPr>
              <a:spLocks noChangeAspect="1" noChangeArrowheads="1"/>
            </p:cNvSpPr>
            <p:nvPr/>
          </p:nvSpPr>
          <p:spPr bwMode="auto">
            <a:xfrm>
              <a:off x="3312" y="29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67" name="Oval 677"/>
            <p:cNvSpPr>
              <a:spLocks noChangeAspect="1" noChangeArrowheads="1"/>
            </p:cNvSpPr>
            <p:nvPr/>
          </p:nvSpPr>
          <p:spPr bwMode="auto">
            <a:xfrm>
              <a:off x="3120" y="28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68" name="Oval 678"/>
            <p:cNvSpPr>
              <a:spLocks noChangeAspect="1" noChangeArrowheads="1"/>
            </p:cNvSpPr>
            <p:nvPr/>
          </p:nvSpPr>
          <p:spPr bwMode="auto">
            <a:xfrm>
              <a:off x="3696" y="302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69" name="Oval 679"/>
            <p:cNvSpPr>
              <a:spLocks noChangeAspect="1" noChangeArrowheads="1"/>
            </p:cNvSpPr>
            <p:nvPr/>
          </p:nvSpPr>
          <p:spPr bwMode="auto">
            <a:xfrm>
              <a:off x="2736" y="364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70" name="Oval 680"/>
            <p:cNvSpPr>
              <a:spLocks noChangeAspect="1" noChangeArrowheads="1"/>
            </p:cNvSpPr>
            <p:nvPr/>
          </p:nvSpPr>
          <p:spPr bwMode="auto">
            <a:xfrm>
              <a:off x="2256" y="360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71" name="Oval 681"/>
            <p:cNvSpPr>
              <a:spLocks noChangeAspect="1" noChangeArrowheads="1"/>
            </p:cNvSpPr>
            <p:nvPr/>
          </p:nvSpPr>
          <p:spPr bwMode="auto">
            <a:xfrm>
              <a:off x="2544" y="28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72" name="Oval 682"/>
            <p:cNvSpPr>
              <a:spLocks noChangeAspect="1" noChangeArrowheads="1"/>
            </p:cNvSpPr>
            <p:nvPr/>
          </p:nvSpPr>
          <p:spPr bwMode="auto">
            <a:xfrm>
              <a:off x="2592" y="259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73" name="Oval 683"/>
            <p:cNvSpPr>
              <a:spLocks noChangeAspect="1" noChangeArrowheads="1"/>
            </p:cNvSpPr>
            <p:nvPr/>
          </p:nvSpPr>
          <p:spPr bwMode="auto">
            <a:xfrm>
              <a:off x="4032" y="29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74" name="Oval 684"/>
            <p:cNvSpPr>
              <a:spLocks noChangeAspect="1" noChangeArrowheads="1"/>
            </p:cNvSpPr>
            <p:nvPr/>
          </p:nvSpPr>
          <p:spPr bwMode="auto">
            <a:xfrm>
              <a:off x="3456" y="28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75" name="Oval 685"/>
            <p:cNvSpPr>
              <a:spLocks noChangeAspect="1" noChangeArrowheads="1"/>
            </p:cNvSpPr>
            <p:nvPr/>
          </p:nvSpPr>
          <p:spPr bwMode="auto">
            <a:xfrm>
              <a:off x="4080" y="278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76" name="Oval 686"/>
            <p:cNvSpPr>
              <a:spLocks noChangeAspect="1" noChangeArrowheads="1"/>
            </p:cNvSpPr>
            <p:nvPr/>
          </p:nvSpPr>
          <p:spPr bwMode="auto">
            <a:xfrm>
              <a:off x="3744" y="27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77" name="Oval 687"/>
            <p:cNvSpPr>
              <a:spLocks noChangeAspect="1" noChangeArrowheads="1"/>
            </p:cNvSpPr>
            <p:nvPr/>
          </p:nvSpPr>
          <p:spPr bwMode="auto">
            <a:xfrm>
              <a:off x="2832" y="240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78" name="Oval 688"/>
            <p:cNvSpPr>
              <a:spLocks noChangeAspect="1" noChangeArrowheads="1"/>
            </p:cNvSpPr>
            <p:nvPr/>
          </p:nvSpPr>
          <p:spPr bwMode="auto">
            <a:xfrm>
              <a:off x="2640" y="22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79" name="Oval 689"/>
            <p:cNvSpPr>
              <a:spLocks noChangeAspect="1" noChangeArrowheads="1"/>
            </p:cNvSpPr>
            <p:nvPr/>
          </p:nvSpPr>
          <p:spPr bwMode="auto">
            <a:xfrm>
              <a:off x="2016" y="201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80" name="Oval 690"/>
            <p:cNvSpPr>
              <a:spLocks noChangeAspect="1" noChangeArrowheads="1"/>
            </p:cNvSpPr>
            <p:nvPr/>
          </p:nvSpPr>
          <p:spPr bwMode="auto">
            <a:xfrm>
              <a:off x="1488" y="86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81" name="Oval 691"/>
            <p:cNvSpPr>
              <a:spLocks noChangeAspect="1" noChangeArrowheads="1"/>
            </p:cNvSpPr>
            <p:nvPr/>
          </p:nvSpPr>
          <p:spPr bwMode="auto">
            <a:xfrm>
              <a:off x="2016" y="216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82" name="Oval 692"/>
            <p:cNvSpPr>
              <a:spLocks noChangeAspect="1" noChangeArrowheads="1"/>
            </p:cNvSpPr>
            <p:nvPr/>
          </p:nvSpPr>
          <p:spPr bwMode="auto">
            <a:xfrm>
              <a:off x="1728" y="211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83" name="Oval 693"/>
            <p:cNvSpPr>
              <a:spLocks noChangeAspect="1" noChangeArrowheads="1"/>
            </p:cNvSpPr>
            <p:nvPr/>
          </p:nvSpPr>
          <p:spPr bwMode="auto">
            <a:xfrm>
              <a:off x="1824" y="17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84" name="Oval 694"/>
            <p:cNvSpPr>
              <a:spLocks noChangeAspect="1" noChangeArrowheads="1"/>
            </p:cNvSpPr>
            <p:nvPr/>
          </p:nvSpPr>
          <p:spPr bwMode="auto">
            <a:xfrm>
              <a:off x="1440" y="192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85" name="Oval 695"/>
            <p:cNvSpPr>
              <a:spLocks noChangeAspect="1" noChangeArrowheads="1"/>
            </p:cNvSpPr>
            <p:nvPr/>
          </p:nvSpPr>
          <p:spPr bwMode="auto">
            <a:xfrm>
              <a:off x="2112" y="16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86" name="Oval 696"/>
            <p:cNvSpPr>
              <a:spLocks noChangeAspect="1" noChangeArrowheads="1"/>
            </p:cNvSpPr>
            <p:nvPr/>
          </p:nvSpPr>
          <p:spPr bwMode="auto">
            <a:xfrm>
              <a:off x="2352" y="187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87" name="Oval 697"/>
            <p:cNvSpPr>
              <a:spLocks noChangeAspect="1" noChangeArrowheads="1"/>
            </p:cNvSpPr>
            <p:nvPr/>
          </p:nvSpPr>
          <p:spPr bwMode="auto">
            <a:xfrm>
              <a:off x="2448" y="16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88" name="Oval 698"/>
            <p:cNvSpPr>
              <a:spLocks noChangeAspect="1" noChangeArrowheads="1"/>
            </p:cNvSpPr>
            <p:nvPr/>
          </p:nvSpPr>
          <p:spPr bwMode="auto">
            <a:xfrm>
              <a:off x="2256" y="148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89" name="Oval 699"/>
            <p:cNvSpPr>
              <a:spLocks noChangeAspect="1" noChangeArrowheads="1"/>
            </p:cNvSpPr>
            <p:nvPr/>
          </p:nvSpPr>
          <p:spPr bwMode="auto">
            <a:xfrm>
              <a:off x="2160" y="124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90" name="Oval 700"/>
            <p:cNvSpPr>
              <a:spLocks noChangeAspect="1" noChangeArrowheads="1"/>
            </p:cNvSpPr>
            <p:nvPr/>
          </p:nvSpPr>
          <p:spPr bwMode="auto">
            <a:xfrm>
              <a:off x="2160" y="158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91" name="Oval 701"/>
            <p:cNvSpPr>
              <a:spLocks noChangeAspect="1" noChangeArrowheads="1"/>
            </p:cNvSpPr>
            <p:nvPr/>
          </p:nvSpPr>
          <p:spPr bwMode="auto">
            <a:xfrm>
              <a:off x="2640" y="201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92" name="Oval 702"/>
            <p:cNvSpPr>
              <a:spLocks noChangeAspect="1" noChangeArrowheads="1"/>
            </p:cNvSpPr>
            <p:nvPr/>
          </p:nvSpPr>
          <p:spPr bwMode="auto">
            <a:xfrm>
              <a:off x="3408" y="192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93" name="Oval 703"/>
            <p:cNvSpPr>
              <a:spLocks noChangeAspect="1" noChangeArrowheads="1"/>
            </p:cNvSpPr>
            <p:nvPr/>
          </p:nvSpPr>
          <p:spPr bwMode="auto">
            <a:xfrm>
              <a:off x="3216" y="235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94" name="Oval 704"/>
            <p:cNvSpPr>
              <a:spLocks noChangeAspect="1" noChangeArrowheads="1"/>
            </p:cNvSpPr>
            <p:nvPr/>
          </p:nvSpPr>
          <p:spPr bwMode="auto">
            <a:xfrm>
              <a:off x="3264" y="244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95" name="Oval 705"/>
            <p:cNvSpPr>
              <a:spLocks noChangeAspect="1" noChangeArrowheads="1"/>
            </p:cNvSpPr>
            <p:nvPr/>
          </p:nvSpPr>
          <p:spPr bwMode="auto">
            <a:xfrm>
              <a:off x="3792" y="15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96" name="Oval 706"/>
            <p:cNvSpPr>
              <a:spLocks noChangeAspect="1" noChangeArrowheads="1"/>
            </p:cNvSpPr>
            <p:nvPr/>
          </p:nvSpPr>
          <p:spPr bwMode="auto">
            <a:xfrm>
              <a:off x="3408" y="15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97" name="Oval 707"/>
            <p:cNvSpPr>
              <a:spLocks noChangeAspect="1" noChangeArrowheads="1"/>
            </p:cNvSpPr>
            <p:nvPr/>
          </p:nvSpPr>
          <p:spPr bwMode="auto">
            <a:xfrm>
              <a:off x="3552" y="16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98" name="Oval 708"/>
            <p:cNvSpPr>
              <a:spLocks noChangeAspect="1" noChangeArrowheads="1"/>
            </p:cNvSpPr>
            <p:nvPr/>
          </p:nvSpPr>
          <p:spPr bwMode="auto">
            <a:xfrm>
              <a:off x="4128" y="15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799" name="Oval 709"/>
            <p:cNvSpPr>
              <a:spLocks noChangeAspect="1" noChangeArrowheads="1"/>
            </p:cNvSpPr>
            <p:nvPr/>
          </p:nvSpPr>
          <p:spPr bwMode="auto">
            <a:xfrm>
              <a:off x="3312" y="129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00" name="Oval 710"/>
            <p:cNvSpPr>
              <a:spLocks noChangeAspect="1" noChangeArrowheads="1"/>
            </p:cNvSpPr>
            <p:nvPr/>
          </p:nvSpPr>
          <p:spPr bwMode="auto">
            <a:xfrm>
              <a:off x="1680" y="110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01" name="Oval 711"/>
            <p:cNvSpPr>
              <a:spLocks noChangeAspect="1" noChangeArrowheads="1"/>
            </p:cNvSpPr>
            <p:nvPr/>
          </p:nvSpPr>
          <p:spPr bwMode="auto">
            <a:xfrm>
              <a:off x="1200" y="86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02" name="Oval 712"/>
            <p:cNvSpPr>
              <a:spLocks noChangeAspect="1" noChangeArrowheads="1"/>
            </p:cNvSpPr>
            <p:nvPr/>
          </p:nvSpPr>
          <p:spPr bwMode="auto">
            <a:xfrm>
              <a:off x="1488" y="4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03" name="Oval 713"/>
            <p:cNvSpPr>
              <a:spLocks noChangeAspect="1" noChangeArrowheads="1"/>
            </p:cNvSpPr>
            <p:nvPr/>
          </p:nvSpPr>
          <p:spPr bwMode="auto">
            <a:xfrm>
              <a:off x="3552" y="105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04" name="Oval 714"/>
            <p:cNvSpPr>
              <a:spLocks noChangeAspect="1" noChangeArrowheads="1"/>
            </p:cNvSpPr>
            <p:nvPr/>
          </p:nvSpPr>
          <p:spPr bwMode="auto">
            <a:xfrm>
              <a:off x="3264" y="81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05" name="Oval 715"/>
            <p:cNvSpPr>
              <a:spLocks noChangeAspect="1" noChangeArrowheads="1"/>
            </p:cNvSpPr>
            <p:nvPr/>
          </p:nvSpPr>
          <p:spPr bwMode="auto">
            <a:xfrm>
              <a:off x="3696" y="67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06" name="Oval 716"/>
            <p:cNvSpPr>
              <a:spLocks noChangeAspect="1" noChangeArrowheads="1"/>
            </p:cNvSpPr>
            <p:nvPr/>
          </p:nvSpPr>
          <p:spPr bwMode="auto">
            <a:xfrm>
              <a:off x="3504" y="76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07" name="Oval 717"/>
            <p:cNvSpPr>
              <a:spLocks noChangeAspect="1" noChangeArrowheads="1"/>
            </p:cNvSpPr>
            <p:nvPr/>
          </p:nvSpPr>
          <p:spPr bwMode="auto">
            <a:xfrm>
              <a:off x="3408" y="4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08" name="Oval 718"/>
            <p:cNvSpPr>
              <a:spLocks noChangeAspect="1" noChangeArrowheads="1"/>
            </p:cNvSpPr>
            <p:nvPr/>
          </p:nvSpPr>
          <p:spPr bwMode="auto">
            <a:xfrm>
              <a:off x="4464" y="158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09" name="Oval 719"/>
            <p:cNvSpPr>
              <a:spLocks noChangeAspect="1" noChangeArrowheads="1"/>
            </p:cNvSpPr>
            <p:nvPr/>
          </p:nvSpPr>
          <p:spPr bwMode="auto">
            <a:xfrm>
              <a:off x="4656" y="134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10" name="Oval 720"/>
            <p:cNvSpPr>
              <a:spLocks noChangeAspect="1" noChangeArrowheads="1"/>
            </p:cNvSpPr>
            <p:nvPr/>
          </p:nvSpPr>
          <p:spPr bwMode="auto">
            <a:xfrm>
              <a:off x="5040" y="15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11" name="Oval 721"/>
            <p:cNvSpPr>
              <a:spLocks noChangeAspect="1" noChangeArrowheads="1"/>
            </p:cNvSpPr>
            <p:nvPr/>
          </p:nvSpPr>
          <p:spPr bwMode="auto">
            <a:xfrm>
              <a:off x="4944" y="172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12" name="Oval 722"/>
            <p:cNvSpPr>
              <a:spLocks noChangeAspect="1" noChangeArrowheads="1"/>
            </p:cNvSpPr>
            <p:nvPr/>
          </p:nvSpPr>
          <p:spPr bwMode="auto">
            <a:xfrm>
              <a:off x="3648" y="124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13" name="Oval 723"/>
            <p:cNvSpPr>
              <a:spLocks noChangeAspect="1" noChangeArrowheads="1"/>
            </p:cNvSpPr>
            <p:nvPr/>
          </p:nvSpPr>
          <p:spPr bwMode="auto">
            <a:xfrm>
              <a:off x="3312" y="5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14" name="Oval 724"/>
            <p:cNvSpPr>
              <a:spLocks noChangeAspect="1" noChangeArrowheads="1"/>
            </p:cNvSpPr>
            <p:nvPr/>
          </p:nvSpPr>
          <p:spPr bwMode="auto">
            <a:xfrm>
              <a:off x="4272" y="139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15" name="Oval 725"/>
            <p:cNvSpPr>
              <a:spLocks noChangeAspect="1" noChangeArrowheads="1"/>
            </p:cNvSpPr>
            <p:nvPr/>
          </p:nvSpPr>
          <p:spPr bwMode="auto">
            <a:xfrm>
              <a:off x="4032" y="144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16" name="Oval 726"/>
            <p:cNvSpPr>
              <a:spLocks noChangeAspect="1" noChangeArrowheads="1"/>
            </p:cNvSpPr>
            <p:nvPr/>
          </p:nvSpPr>
          <p:spPr bwMode="auto">
            <a:xfrm>
              <a:off x="2400" y="22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17" name="Oval 727"/>
            <p:cNvSpPr>
              <a:spLocks noChangeAspect="1" noChangeArrowheads="1"/>
            </p:cNvSpPr>
            <p:nvPr/>
          </p:nvSpPr>
          <p:spPr bwMode="auto">
            <a:xfrm>
              <a:off x="2976" y="16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18" name="Oval 728"/>
            <p:cNvSpPr>
              <a:spLocks noChangeAspect="1" noChangeArrowheads="1"/>
            </p:cNvSpPr>
            <p:nvPr/>
          </p:nvSpPr>
          <p:spPr bwMode="auto">
            <a:xfrm>
              <a:off x="2016" y="148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19" name="Oval 729"/>
            <p:cNvSpPr>
              <a:spLocks noChangeAspect="1" noChangeArrowheads="1"/>
            </p:cNvSpPr>
            <p:nvPr/>
          </p:nvSpPr>
          <p:spPr bwMode="auto">
            <a:xfrm>
              <a:off x="3072" y="240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20" name="Oval 730"/>
            <p:cNvSpPr>
              <a:spLocks noChangeAspect="1" noChangeArrowheads="1"/>
            </p:cNvSpPr>
            <p:nvPr/>
          </p:nvSpPr>
          <p:spPr bwMode="auto">
            <a:xfrm>
              <a:off x="3024" y="264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21" name="Oval 731"/>
            <p:cNvSpPr>
              <a:spLocks noChangeAspect="1" noChangeArrowheads="1"/>
            </p:cNvSpPr>
            <p:nvPr/>
          </p:nvSpPr>
          <p:spPr bwMode="auto">
            <a:xfrm>
              <a:off x="3168" y="264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22" name="Oval 732"/>
            <p:cNvSpPr>
              <a:spLocks noChangeAspect="1" noChangeArrowheads="1"/>
            </p:cNvSpPr>
            <p:nvPr/>
          </p:nvSpPr>
          <p:spPr bwMode="auto">
            <a:xfrm>
              <a:off x="3936" y="129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23" name="Oval 733"/>
            <p:cNvSpPr>
              <a:spLocks noChangeAspect="1" noChangeArrowheads="1"/>
            </p:cNvSpPr>
            <p:nvPr/>
          </p:nvSpPr>
          <p:spPr bwMode="auto">
            <a:xfrm>
              <a:off x="3840" y="115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24" name="Oval 734"/>
            <p:cNvSpPr>
              <a:spLocks noChangeAspect="1" noChangeArrowheads="1"/>
            </p:cNvSpPr>
            <p:nvPr/>
          </p:nvSpPr>
          <p:spPr bwMode="auto">
            <a:xfrm>
              <a:off x="4128" y="129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25" name="Oval 735"/>
            <p:cNvSpPr>
              <a:spLocks noChangeAspect="1" noChangeArrowheads="1"/>
            </p:cNvSpPr>
            <p:nvPr/>
          </p:nvSpPr>
          <p:spPr bwMode="auto">
            <a:xfrm>
              <a:off x="4416" y="115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26" name="Oval 736"/>
            <p:cNvSpPr>
              <a:spLocks noChangeAspect="1" noChangeArrowheads="1"/>
            </p:cNvSpPr>
            <p:nvPr/>
          </p:nvSpPr>
          <p:spPr bwMode="auto">
            <a:xfrm>
              <a:off x="4368" y="172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27" name="Oval 737"/>
            <p:cNvSpPr>
              <a:spLocks noChangeAspect="1" noChangeArrowheads="1"/>
            </p:cNvSpPr>
            <p:nvPr/>
          </p:nvSpPr>
          <p:spPr bwMode="auto">
            <a:xfrm>
              <a:off x="4992" y="187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28" name="Oval 738"/>
            <p:cNvSpPr>
              <a:spLocks noChangeAspect="1" noChangeArrowheads="1"/>
            </p:cNvSpPr>
            <p:nvPr/>
          </p:nvSpPr>
          <p:spPr bwMode="auto">
            <a:xfrm>
              <a:off x="4896" y="134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29" name="Oval 739"/>
            <p:cNvSpPr>
              <a:spLocks noChangeAspect="1" noChangeArrowheads="1"/>
            </p:cNvSpPr>
            <p:nvPr/>
          </p:nvSpPr>
          <p:spPr bwMode="auto">
            <a:xfrm>
              <a:off x="3072" y="278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30" name="Oval 740"/>
            <p:cNvSpPr>
              <a:spLocks noChangeAspect="1" noChangeArrowheads="1"/>
            </p:cNvSpPr>
            <p:nvPr/>
          </p:nvSpPr>
          <p:spPr bwMode="auto">
            <a:xfrm>
              <a:off x="2496" y="369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31" name="Oval 741"/>
            <p:cNvSpPr>
              <a:spLocks noChangeAspect="1" noChangeArrowheads="1"/>
            </p:cNvSpPr>
            <p:nvPr/>
          </p:nvSpPr>
          <p:spPr bwMode="auto">
            <a:xfrm>
              <a:off x="3888" y="264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32" name="Oval 742"/>
            <p:cNvSpPr>
              <a:spLocks noChangeAspect="1" noChangeArrowheads="1"/>
            </p:cNvSpPr>
            <p:nvPr/>
          </p:nvSpPr>
          <p:spPr bwMode="auto">
            <a:xfrm>
              <a:off x="4176" y="316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33" name="Oval 743"/>
            <p:cNvSpPr>
              <a:spLocks noChangeAspect="1" noChangeArrowheads="1"/>
            </p:cNvSpPr>
            <p:nvPr/>
          </p:nvSpPr>
          <p:spPr bwMode="auto">
            <a:xfrm>
              <a:off x="2640" y="388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34" name="Oval 744"/>
            <p:cNvSpPr>
              <a:spLocks noChangeAspect="1" noChangeArrowheads="1"/>
            </p:cNvSpPr>
            <p:nvPr/>
          </p:nvSpPr>
          <p:spPr bwMode="auto">
            <a:xfrm>
              <a:off x="1296" y="182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35" name="Oval 745"/>
            <p:cNvSpPr>
              <a:spLocks noChangeAspect="1" noChangeArrowheads="1"/>
            </p:cNvSpPr>
            <p:nvPr/>
          </p:nvSpPr>
          <p:spPr bwMode="auto">
            <a:xfrm>
              <a:off x="1584" y="182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36" name="Oval 746"/>
            <p:cNvSpPr>
              <a:spLocks noChangeAspect="1" noChangeArrowheads="1"/>
            </p:cNvSpPr>
            <p:nvPr/>
          </p:nvSpPr>
          <p:spPr bwMode="auto">
            <a:xfrm>
              <a:off x="1536" y="172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37" name="Oval 747"/>
            <p:cNvSpPr>
              <a:spLocks noChangeAspect="1" noChangeArrowheads="1"/>
            </p:cNvSpPr>
            <p:nvPr/>
          </p:nvSpPr>
          <p:spPr bwMode="auto">
            <a:xfrm>
              <a:off x="2352" y="230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38" name="Oval 748"/>
            <p:cNvSpPr>
              <a:spLocks noChangeAspect="1" noChangeArrowheads="1"/>
            </p:cNvSpPr>
            <p:nvPr/>
          </p:nvSpPr>
          <p:spPr bwMode="auto">
            <a:xfrm>
              <a:off x="2784" y="22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39" name="Oval 749"/>
            <p:cNvSpPr>
              <a:spLocks noChangeAspect="1" noChangeArrowheads="1"/>
            </p:cNvSpPr>
            <p:nvPr/>
          </p:nvSpPr>
          <p:spPr bwMode="auto">
            <a:xfrm>
              <a:off x="2496" y="72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40" name="Oval 750"/>
            <p:cNvSpPr>
              <a:spLocks noChangeAspect="1" noChangeArrowheads="1"/>
            </p:cNvSpPr>
            <p:nvPr/>
          </p:nvSpPr>
          <p:spPr bwMode="auto">
            <a:xfrm>
              <a:off x="2544" y="225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41" name="Oval 751"/>
            <p:cNvSpPr>
              <a:spLocks noChangeAspect="1" noChangeArrowheads="1"/>
            </p:cNvSpPr>
            <p:nvPr/>
          </p:nvSpPr>
          <p:spPr bwMode="auto">
            <a:xfrm>
              <a:off x="2160" y="96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42" name="Oval 752"/>
            <p:cNvSpPr>
              <a:spLocks noChangeAspect="1" noChangeArrowheads="1"/>
            </p:cNvSpPr>
            <p:nvPr/>
          </p:nvSpPr>
          <p:spPr bwMode="auto">
            <a:xfrm>
              <a:off x="2112" y="225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43" name="Oval 753"/>
            <p:cNvSpPr>
              <a:spLocks noChangeAspect="1" noChangeArrowheads="1"/>
            </p:cNvSpPr>
            <p:nvPr/>
          </p:nvSpPr>
          <p:spPr bwMode="auto">
            <a:xfrm>
              <a:off x="2736" y="16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44" name="Oval 754"/>
            <p:cNvSpPr>
              <a:spLocks noChangeAspect="1" noChangeArrowheads="1"/>
            </p:cNvSpPr>
            <p:nvPr/>
          </p:nvSpPr>
          <p:spPr bwMode="auto">
            <a:xfrm>
              <a:off x="2640" y="115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45" name="Oval 755"/>
            <p:cNvSpPr>
              <a:spLocks noChangeAspect="1" noChangeArrowheads="1"/>
            </p:cNvSpPr>
            <p:nvPr/>
          </p:nvSpPr>
          <p:spPr bwMode="auto">
            <a:xfrm>
              <a:off x="2544" y="129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46" name="Oval 756"/>
            <p:cNvSpPr>
              <a:spLocks noChangeAspect="1" noChangeArrowheads="1"/>
            </p:cNvSpPr>
            <p:nvPr/>
          </p:nvSpPr>
          <p:spPr bwMode="auto">
            <a:xfrm>
              <a:off x="2736" y="139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47" name="Oval 757"/>
            <p:cNvSpPr>
              <a:spLocks noChangeAspect="1" noChangeArrowheads="1"/>
            </p:cNvSpPr>
            <p:nvPr/>
          </p:nvSpPr>
          <p:spPr bwMode="auto">
            <a:xfrm>
              <a:off x="1152" y="4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48" name="Oval 758"/>
            <p:cNvSpPr>
              <a:spLocks noChangeAspect="1" noChangeArrowheads="1"/>
            </p:cNvSpPr>
            <p:nvPr/>
          </p:nvSpPr>
          <p:spPr bwMode="auto">
            <a:xfrm>
              <a:off x="1056" y="62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49" name="Oval 759"/>
            <p:cNvSpPr>
              <a:spLocks noChangeAspect="1" noChangeArrowheads="1"/>
            </p:cNvSpPr>
            <p:nvPr/>
          </p:nvSpPr>
          <p:spPr bwMode="auto">
            <a:xfrm>
              <a:off x="1632" y="5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50" name="Oval 760"/>
            <p:cNvSpPr>
              <a:spLocks noChangeAspect="1" noChangeArrowheads="1"/>
            </p:cNvSpPr>
            <p:nvPr/>
          </p:nvSpPr>
          <p:spPr bwMode="auto">
            <a:xfrm>
              <a:off x="1344" y="10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51" name="Oval 761"/>
            <p:cNvSpPr>
              <a:spLocks noChangeAspect="1" noChangeArrowheads="1"/>
            </p:cNvSpPr>
            <p:nvPr/>
          </p:nvSpPr>
          <p:spPr bwMode="auto">
            <a:xfrm>
              <a:off x="2256" y="201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52" name="Oval 762"/>
            <p:cNvSpPr>
              <a:spLocks noChangeAspect="1" noChangeArrowheads="1"/>
            </p:cNvSpPr>
            <p:nvPr/>
          </p:nvSpPr>
          <p:spPr bwMode="auto">
            <a:xfrm>
              <a:off x="3216" y="211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53" name="Oval 763"/>
            <p:cNvSpPr>
              <a:spLocks noChangeAspect="1" noChangeArrowheads="1"/>
            </p:cNvSpPr>
            <p:nvPr/>
          </p:nvSpPr>
          <p:spPr bwMode="auto">
            <a:xfrm>
              <a:off x="3072" y="211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54" name="Oval 764"/>
            <p:cNvSpPr>
              <a:spLocks noChangeAspect="1" noChangeArrowheads="1"/>
            </p:cNvSpPr>
            <p:nvPr/>
          </p:nvSpPr>
          <p:spPr bwMode="auto">
            <a:xfrm>
              <a:off x="3216" y="16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55" name="Oval 765"/>
            <p:cNvSpPr>
              <a:spLocks noChangeAspect="1" noChangeArrowheads="1"/>
            </p:cNvSpPr>
            <p:nvPr/>
          </p:nvSpPr>
          <p:spPr bwMode="auto">
            <a:xfrm>
              <a:off x="3312" y="17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56" name="Oval 766"/>
            <p:cNvSpPr>
              <a:spLocks noChangeAspect="1" noChangeArrowheads="1"/>
            </p:cNvSpPr>
            <p:nvPr/>
          </p:nvSpPr>
          <p:spPr bwMode="auto">
            <a:xfrm>
              <a:off x="3696" y="91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57" name="Oval 767"/>
            <p:cNvSpPr>
              <a:spLocks noChangeAspect="1" noChangeArrowheads="1"/>
            </p:cNvSpPr>
            <p:nvPr/>
          </p:nvSpPr>
          <p:spPr bwMode="auto">
            <a:xfrm>
              <a:off x="3600" y="4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58" name="Oval 768"/>
            <p:cNvSpPr>
              <a:spLocks noChangeAspect="1" noChangeArrowheads="1"/>
            </p:cNvSpPr>
            <p:nvPr/>
          </p:nvSpPr>
          <p:spPr bwMode="auto">
            <a:xfrm>
              <a:off x="3216" y="38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59" name="Oval 769"/>
            <p:cNvSpPr>
              <a:spLocks noChangeAspect="1" noChangeArrowheads="1"/>
            </p:cNvSpPr>
            <p:nvPr/>
          </p:nvSpPr>
          <p:spPr bwMode="auto">
            <a:xfrm>
              <a:off x="3312" y="28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1860" name="Oval 770"/>
            <p:cNvSpPr>
              <a:spLocks noChangeAspect="1" noChangeArrowheads="1"/>
            </p:cNvSpPr>
            <p:nvPr/>
          </p:nvSpPr>
          <p:spPr bwMode="auto">
            <a:xfrm>
              <a:off x="3072" y="576"/>
              <a:ext cx="48" cy="48"/>
            </a:xfrm>
            <a:prstGeom prst="ellipse">
              <a:avLst/>
            </a:prstGeom>
            <a:solidFill>
              <a:schemeClr val="tx2"/>
            </a:solid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xit" presetSubtype="272" fill="hold" nodeType="afterEffect">
                                  <p:stCondLst>
                                    <p:cond delay="0"/>
                                  </p:stCondLst>
                                  <p:childTnLst>
                                    <p:anim calcmode="lin" valueType="num">
                                      <p:cBhvr>
                                        <p:cTn id="6" dur="1000"/>
                                        <p:tgtEl>
                                          <p:spTgt spid="2"/>
                                        </p:tgtEl>
                                        <p:attrNameLst>
                                          <p:attrName>ppt_w</p:attrName>
                                        </p:attrNameLst>
                                      </p:cBhvr>
                                      <p:tavLst>
                                        <p:tav tm="0">
                                          <p:val>
                                            <p:strVal val="ppt_w"/>
                                          </p:val>
                                        </p:tav>
                                        <p:tav tm="100000">
                                          <p:val>
                                            <p:strVal val="4/3*ppt_w"/>
                                          </p:val>
                                        </p:tav>
                                      </p:tavLst>
                                    </p:anim>
                                    <p:anim calcmode="lin" valueType="num">
                                      <p:cBhvr>
                                        <p:cTn id="7" dur="1000"/>
                                        <p:tgtEl>
                                          <p:spTgt spid="2"/>
                                        </p:tgtEl>
                                        <p:attrNameLst>
                                          <p:attrName>ppt_h</p:attrName>
                                        </p:attrNameLst>
                                      </p:cBhvr>
                                      <p:tavLst>
                                        <p:tav tm="0">
                                          <p:val>
                                            <p:strVal val="ppt_h"/>
                                          </p:val>
                                        </p:tav>
                                        <p:tav tm="100000">
                                          <p:val>
                                            <p:strVal val="4/3*ppt_h"/>
                                          </p:val>
                                        </p:tav>
                                      </p:tavLst>
                                    </p:anim>
                                    <p:set>
                                      <p:cBhvr>
                                        <p:cTn id="8" dur="1" fill="hold">
                                          <p:stCondLst>
                                            <p:cond delay="999"/>
                                          </p:stCondLst>
                                        </p:cTn>
                                        <p:tgtEl>
                                          <p:spTgt spid="2"/>
                                        </p:tgtEl>
                                        <p:attrNameLst>
                                          <p:attrName>style.visibility</p:attrName>
                                        </p:attrNameLst>
                                      </p:cBhvr>
                                      <p:to>
                                        <p:strVal val="hidden"/>
                                      </p:to>
                                    </p:set>
                                  </p:childTnLst>
                                </p:cTn>
                              </p:par>
                              <p:par>
                                <p:cTn id="9" presetID="49" presetClass="path" presetSubtype="0" fill="hold" nodeType="withEffect">
                                  <p:stCondLst>
                                    <p:cond delay="0"/>
                                  </p:stCondLst>
                                  <p:childTnLst>
                                    <p:animMotion origin="layout" path="M 3.33333E-6 4.44444E-6 L -0.10417 4.44444E-6 " pathEditMode="relative" rAng="0" ptsTypes="AA">
                                      <p:cBhvr>
                                        <p:cTn id="10" dur="1000" fill="hold"/>
                                        <p:tgtEl>
                                          <p:spTgt spid="2"/>
                                        </p:tgtEl>
                                        <p:attrNameLst>
                                          <p:attrName>ppt_x</p:attrName>
                                          <p:attrName>ppt_y</p:attrName>
                                        </p:attrNameLst>
                                      </p:cBhvr>
                                      <p:rCtr x="-52" y="0"/>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p:stCondLst>
                              <p:cond delay="1000"/>
                            </p:stCondLst>
                            <p:childTnLst>
                              <p:par>
                                <p:cTn id="15" presetID="23" presetClass="exit" presetSubtype="272" fill="hold" nodeType="afterEffect">
                                  <p:stCondLst>
                                    <p:cond delay="0"/>
                                  </p:stCondLst>
                                  <p:childTnLst>
                                    <p:anim calcmode="lin" valueType="num">
                                      <p:cBhvr>
                                        <p:cTn id="16" dur="1000"/>
                                        <p:tgtEl>
                                          <p:spTgt spid="12"/>
                                        </p:tgtEl>
                                        <p:attrNameLst>
                                          <p:attrName>ppt_w</p:attrName>
                                        </p:attrNameLst>
                                      </p:cBhvr>
                                      <p:tavLst>
                                        <p:tav tm="0">
                                          <p:val>
                                            <p:strVal val="ppt_w"/>
                                          </p:val>
                                        </p:tav>
                                        <p:tav tm="100000">
                                          <p:val>
                                            <p:strVal val="4/3*ppt_w"/>
                                          </p:val>
                                        </p:tav>
                                      </p:tavLst>
                                    </p:anim>
                                    <p:anim calcmode="lin" valueType="num">
                                      <p:cBhvr>
                                        <p:cTn id="17" dur="1000"/>
                                        <p:tgtEl>
                                          <p:spTgt spid="12"/>
                                        </p:tgtEl>
                                        <p:attrNameLst>
                                          <p:attrName>ppt_h</p:attrName>
                                        </p:attrNameLst>
                                      </p:cBhvr>
                                      <p:tavLst>
                                        <p:tav tm="0">
                                          <p:val>
                                            <p:strVal val="ppt_h"/>
                                          </p:val>
                                        </p:tav>
                                        <p:tav tm="100000">
                                          <p:val>
                                            <p:strVal val="4/3*ppt_h"/>
                                          </p:val>
                                        </p:tav>
                                      </p:tavLst>
                                    </p:anim>
                                    <p:set>
                                      <p:cBhvr>
                                        <p:cTn id="18" dur="1" fill="hold">
                                          <p:stCondLst>
                                            <p:cond delay="999"/>
                                          </p:stCondLst>
                                        </p:cTn>
                                        <p:tgtEl>
                                          <p:spTgt spid="12"/>
                                        </p:tgtEl>
                                        <p:attrNameLst>
                                          <p:attrName>style.visibility</p:attrName>
                                        </p:attrNameLst>
                                      </p:cBhvr>
                                      <p:to>
                                        <p:strVal val="hidden"/>
                                      </p:to>
                                    </p:set>
                                  </p:childTnLst>
                                </p:cTn>
                              </p:par>
                              <p:par>
                                <p:cTn id="19" presetID="49" presetClass="path" presetSubtype="0" fill="hold" nodeType="withEffect">
                                  <p:stCondLst>
                                    <p:cond delay="0"/>
                                  </p:stCondLst>
                                  <p:childTnLst>
                                    <p:animMotion origin="layout" path="M -0.00208 -0.06851 L -0.07708 -0.06851 " pathEditMode="relative" rAng="0" ptsTypes="AA">
                                      <p:cBhvr>
                                        <p:cTn id="20" dur="1000" fill="hold"/>
                                        <p:tgtEl>
                                          <p:spTgt spid="12"/>
                                        </p:tgtEl>
                                        <p:attrNameLst>
                                          <p:attrName>ppt_x</p:attrName>
                                          <p:attrName>ppt_y</p:attrName>
                                        </p:attrNameLst>
                                      </p:cBhvr>
                                      <p:rCtr x="-38" y="0"/>
                                    </p:animMotion>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2000"/>
                            </p:stCondLst>
                            <p:childTnLst>
                              <p:par>
                                <p:cTn id="25" presetID="23" presetClass="exit" presetSubtype="272" fill="hold" nodeType="afterEffect">
                                  <p:stCondLst>
                                    <p:cond delay="0"/>
                                  </p:stCondLst>
                                  <p:childTnLst>
                                    <p:anim calcmode="lin" valueType="num">
                                      <p:cBhvr>
                                        <p:cTn id="26" dur="1000"/>
                                        <p:tgtEl>
                                          <p:spTgt spid="22"/>
                                        </p:tgtEl>
                                        <p:attrNameLst>
                                          <p:attrName>ppt_w</p:attrName>
                                        </p:attrNameLst>
                                      </p:cBhvr>
                                      <p:tavLst>
                                        <p:tav tm="0">
                                          <p:val>
                                            <p:strVal val="ppt_w"/>
                                          </p:val>
                                        </p:tav>
                                        <p:tav tm="100000">
                                          <p:val>
                                            <p:strVal val="4/3*ppt_w"/>
                                          </p:val>
                                        </p:tav>
                                      </p:tavLst>
                                    </p:anim>
                                    <p:anim calcmode="lin" valueType="num">
                                      <p:cBhvr>
                                        <p:cTn id="27" dur="1000"/>
                                        <p:tgtEl>
                                          <p:spTgt spid="22"/>
                                        </p:tgtEl>
                                        <p:attrNameLst>
                                          <p:attrName>ppt_h</p:attrName>
                                        </p:attrNameLst>
                                      </p:cBhvr>
                                      <p:tavLst>
                                        <p:tav tm="0">
                                          <p:val>
                                            <p:strVal val="ppt_h"/>
                                          </p:val>
                                        </p:tav>
                                        <p:tav tm="100000">
                                          <p:val>
                                            <p:strVal val="4/3*ppt_h"/>
                                          </p:val>
                                        </p:tav>
                                      </p:tavLst>
                                    </p:anim>
                                    <p:set>
                                      <p:cBhvr>
                                        <p:cTn id="28" dur="1" fill="hold">
                                          <p:stCondLst>
                                            <p:cond delay="999"/>
                                          </p:stCondLst>
                                        </p:cTn>
                                        <p:tgtEl>
                                          <p:spTgt spid="22"/>
                                        </p:tgtEl>
                                        <p:attrNameLst>
                                          <p:attrName>style.visibility</p:attrName>
                                        </p:attrNameLst>
                                      </p:cBhvr>
                                      <p:to>
                                        <p:strVal val="hidden"/>
                                      </p:to>
                                    </p:set>
                                  </p:childTnLst>
                                </p:cTn>
                              </p:par>
                              <p:par>
                                <p:cTn id="29" presetID="49" presetClass="path" presetSubtype="0" fill="hold" nodeType="withEffect">
                                  <p:stCondLst>
                                    <p:cond delay="0"/>
                                  </p:stCondLst>
                                  <p:childTnLst>
                                    <p:animMotion origin="layout" path="M 0.00781 -0.13842 L -0.10886 -0.13842 " pathEditMode="relative" rAng="0" ptsTypes="AA">
                                      <p:cBhvr>
                                        <p:cTn id="30" dur="1000" fill="hold"/>
                                        <p:tgtEl>
                                          <p:spTgt spid="22"/>
                                        </p:tgtEl>
                                        <p:attrNameLst>
                                          <p:attrName>ppt_x</p:attrName>
                                          <p:attrName>ppt_y</p:attrName>
                                        </p:attrNameLst>
                                      </p:cBhvr>
                                      <p:rCtr x="-58" y="0"/>
                                    </p:animMotion>
                                  </p:childTnLst>
                                </p:cTn>
                              </p:par>
                            </p:childTnLst>
                          </p:cTn>
                        </p:par>
                        <p:par>
                          <p:cTn id="31" fill="hold">
                            <p:stCondLst>
                              <p:cond delay="3000"/>
                            </p:stCondLst>
                            <p:childTnLst>
                              <p:par>
                                <p:cTn id="32" presetID="1" presetClass="entr" presetSubtype="0" fill="hold" nodeType="afterEffect">
                                  <p:stCondLst>
                                    <p:cond delay="0"/>
                                  </p:stCondLst>
                                  <p:childTnLst>
                                    <p:set>
                                      <p:cBhvr>
                                        <p:cTn id="33" dur="1" fill="hold">
                                          <p:stCondLst>
                                            <p:cond delay="0"/>
                                          </p:stCondLst>
                                        </p:cTn>
                                        <p:tgtEl>
                                          <p:spTgt spid="30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2"/>
          <p:cNvGrpSpPr>
            <a:grpSpLocks/>
          </p:cNvGrpSpPr>
          <p:nvPr/>
        </p:nvGrpSpPr>
        <p:grpSpPr bwMode="auto">
          <a:xfrm>
            <a:off x="1898650" y="879475"/>
            <a:ext cx="5627688" cy="4813300"/>
            <a:chOff x="1196" y="554"/>
            <a:chExt cx="3545" cy="3032"/>
          </a:xfrm>
        </p:grpSpPr>
        <p:grpSp>
          <p:nvGrpSpPr>
            <p:cNvPr id="32928" name="Group 173"/>
            <p:cNvGrpSpPr>
              <a:grpSpLocks/>
            </p:cNvGrpSpPr>
            <p:nvPr/>
          </p:nvGrpSpPr>
          <p:grpSpPr bwMode="auto">
            <a:xfrm>
              <a:off x="1761" y="1222"/>
              <a:ext cx="2055" cy="1491"/>
              <a:chOff x="1761" y="1222"/>
              <a:chExt cx="2055" cy="1491"/>
            </a:xfrm>
          </p:grpSpPr>
          <p:sp>
            <p:nvSpPr>
              <p:cNvPr id="32941" name="Line 174"/>
              <p:cNvSpPr>
                <a:spLocks noChangeAspect="1" noChangeShapeType="1"/>
              </p:cNvSpPr>
              <p:nvPr/>
            </p:nvSpPr>
            <p:spPr bwMode="auto">
              <a:xfrm flipH="1" flipV="1">
                <a:off x="1761" y="1222"/>
                <a:ext cx="976" cy="720"/>
              </a:xfrm>
              <a:prstGeom prst="line">
                <a:avLst/>
              </a:prstGeom>
              <a:noFill/>
              <a:ln w="38100">
                <a:solidFill>
                  <a:schemeClr val="tx1"/>
                </a:solidFill>
                <a:round/>
                <a:headEnd/>
                <a:tailEnd/>
              </a:ln>
            </p:spPr>
            <p:txBody>
              <a:bodyPr/>
              <a:lstStyle/>
              <a:p>
                <a:endParaRPr lang="en-US"/>
              </a:p>
            </p:txBody>
          </p:sp>
          <p:sp>
            <p:nvSpPr>
              <p:cNvPr id="32942" name="Line 175"/>
              <p:cNvSpPr>
                <a:spLocks noChangeAspect="1" noChangeShapeType="1"/>
              </p:cNvSpPr>
              <p:nvPr/>
            </p:nvSpPr>
            <p:spPr bwMode="auto">
              <a:xfrm flipV="1">
                <a:off x="2737" y="1274"/>
                <a:ext cx="1079" cy="668"/>
              </a:xfrm>
              <a:prstGeom prst="line">
                <a:avLst/>
              </a:prstGeom>
              <a:noFill/>
              <a:ln w="38100">
                <a:solidFill>
                  <a:schemeClr val="tx1"/>
                </a:solidFill>
                <a:round/>
                <a:headEnd/>
                <a:tailEnd/>
              </a:ln>
            </p:spPr>
            <p:txBody>
              <a:bodyPr/>
              <a:lstStyle/>
              <a:p>
                <a:endParaRPr lang="en-US"/>
              </a:p>
            </p:txBody>
          </p:sp>
          <p:sp>
            <p:nvSpPr>
              <p:cNvPr id="32943" name="Line 176"/>
              <p:cNvSpPr>
                <a:spLocks noChangeAspect="1" noChangeShapeType="1"/>
              </p:cNvSpPr>
              <p:nvPr/>
            </p:nvSpPr>
            <p:spPr bwMode="auto">
              <a:xfrm>
                <a:off x="2737" y="1942"/>
                <a:ext cx="154" cy="771"/>
              </a:xfrm>
              <a:prstGeom prst="line">
                <a:avLst/>
              </a:prstGeom>
              <a:noFill/>
              <a:ln w="38100">
                <a:solidFill>
                  <a:schemeClr val="tx1"/>
                </a:solidFill>
                <a:round/>
                <a:headEnd/>
                <a:tailEnd/>
              </a:ln>
            </p:spPr>
            <p:txBody>
              <a:bodyPr/>
              <a:lstStyle/>
              <a:p>
                <a:endParaRPr lang="en-US"/>
              </a:p>
            </p:txBody>
          </p:sp>
        </p:grpSp>
        <p:grpSp>
          <p:nvGrpSpPr>
            <p:cNvPr id="32929" name="Group 177"/>
            <p:cNvGrpSpPr>
              <a:grpSpLocks/>
            </p:cNvGrpSpPr>
            <p:nvPr/>
          </p:nvGrpSpPr>
          <p:grpSpPr bwMode="auto">
            <a:xfrm>
              <a:off x="1196" y="657"/>
              <a:ext cx="1181" cy="1336"/>
              <a:chOff x="1196" y="657"/>
              <a:chExt cx="1181" cy="1336"/>
            </a:xfrm>
          </p:grpSpPr>
          <p:sp>
            <p:nvSpPr>
              <p:cNvPr id="32938" name="Line 178"/>
              <p:cNvSpPr>
                <a:spLocks noChangeAspect="1" noChangeShapeType="1"/>
              </p:cNvSpPr>
              <p:nvPr/>
            </p:nvSpPr>
            <p:spPr bwMode="auto">
              <a:xfrm>
                <a:off x="1812" y="1274"/>
                <a:ext cx="565" cy="154"/>
              </a:xfrm>
              <a:prstGeom prst="line">
                <a:avLst/>
              </a:prstGeom>
              <a:noFill/>
              <a:ln w="38100">
                <a:solidFill>
                  <a:schemeClr val="tx1"/>
                </a:solidFill>
                <a:round/>
                <a:headEnd/>
                <a:tailEnd/>
              </a:ln>
            </p:spPr>
            <p:txBody>
              <a:bodyPr/>
              <a:lstStyle/>
              <a:p>
                <a:endParaRPr lang="en-US"/>
              </a:p>
            </p:txBody>
          </p:sp>
          <p:sp>
            <p:nvSpPr>
              <p:cNvPr id="32939" name="Line 179"/>
              <p:cNvSpPr>
                <a:spLocks noChangeAspect="1" noChangeShapeType="1"/>
              </p:cNvSpPr>
              <p:nvPr/>
            </p:nvSpPr>
            <p:spPr bwMode="auto">
              <a:xfrm>
                <a:off x="1196" y="657"/>
                <a:ext cx="616" cy="617"/>
              </a:xfrm>
              <a:prstGeom prst="line">
                <a:avLst/>
              </a:prstGeom>
              <a:noFill/>
              <a:ln w="38100">
                <a:solidFill>
                  <a:schemeClr val="tx1"/>
                </a:solidFill>
                <a:round/>
                <a:headEnd/>
                <a:tailEnd/>
              </a:ln>
            </p:spPr>
            <p:txBody>
              <a:bodyPr/>
              <a:lstStyle/>
              <a:p>
                <a:endParaRPr lang="en-US"/>
              </a:p>
            </p:txBody>
          </p:sp>
          <p:sp>
            <p:nvSpPr>
              <p:cNvPr id="32940" name="Line 180"/>
              <p:cNvSpPr>
                <a:spLocks noChangeAspect="1" noChangeShapeType="1"/>
              </p:cNvSpPr>
              <p:nvPr/>
            </p:nvSpPr>
            <p:spPr bwMode="auto">
              <a:xfrm flipH="1">
                <a:off x="1555" y="1274"/>
                <a:ext cx="257" cy="719"/>
              </a:xfrm>
              <a:prstGeom prst="line">
                <a:avLst/>
              </a:prstGeom>
              <a:noFill/>
              <a:ln w="38100">
                <a:solidFill>
                  <a:schemeClr val="tx1"/>
                </a:solidFill>
                <a:round/>
                <a:headEnd/>
                <a:tailEnd/>
              </a:ln>
            </p:spPr>
            <p:txBody>
              <a:bodyPr/>
              <a:lstStyle/>
              <a:p>
                <a:endParaRPr lang="en-US"/>
              </a:p>
            </p:txBody>
          </p:sp>
        </p:grpSp>
        <p:grpSp>
          <p:nvGrpSpPr>
            <p:cNvPr id="32930" name="Group 181"/>
            <p:cNvGrpSpPr>
              <a:grpSpLocks/>
            </p:cNvGrpSpPr>
            <p:nvPr/>
          </p:nvGrpSpPr>
          <p:grpSpPr bwMode="auto">
            <a:xfrm>
              <a:off x="3405" y="554"/>
              <a:ext cx="1336" cy="1182"/>
              <a:chOff x="3405" y="554"/>
              <a:chExt cx="1336" cy="1182"/>
            </a:xfrm>
          </p:grpSpPr>
          <p:sp>
            <p:nvSpPr>
              <p:cNvPr id="32935" name="Line 182"/>
              <p:cNvSpPr>
                <a:spLocks noChangeAspect="1" noChangeShapeType="1"/>
              </p:cNvSpPr>
              <p:nvPr/>
            </p:nvSpPr>
            <p:spPr bwMode="auto">
              <a:xfrm>
                <a:off x="3405" y="554"/>
                <a:ext cx="411" cy="720"/>
              </a:xfrm>
              <a:prstGeom prst="line">
                <a:avLst/>
              </a:prstGeom>
              <a:noFill/>
              <a:ln w="38100">
                <a:solidFill>
                  <a:schemeClr val="tx1"/>
                </a:solidFill>
                <a:round/>
                <a:headEnd/>
                <a:tailEnd/>
              </a:ln>
            </p:spPr>
            <p:txBody>
              <a:bodyPr/>
              <a:lstStyle/>
              <a:p>
                <a:endParaRPr lang="en-US"/>
              </a:p>
            </p:txBody>
          </p:sp>
          <p:sp>
            <p:nvSpPr>
              <p:cNvPr id="32936" name="Line 183"/>
              <p:cNvSpPr>
                <a:spLocks noChangeAspect="1" noChangeShapeType="1"/>
              </p:cNvSpPr>
              <p:nvPr/>
            </p:nvSpPr>
            <p:spPr bwMode="auto">
              <a:xfrm>
                <a:off x="3816" y="1274"/>
                <a:ext cx="925" cy="205"/>
              </a:xfrm>
              <a:prstGeom prst="line">
                <a:avLst/>
              </a:prstGeom>
              <a:noFill/>
              <a:ln w="38100">
                <a:solidFill>
                  <a:schemeClr val="tx1"/>
                </a:solidFill>
                <a:round/>
                <a:headEnd/>
                <a:tailEnd/>
              </a:ln>
            </p:spPr>
            <p:txBody>
              <a:bodyPr/>
              <a:lstStyle/>
              <a:p>
                <a:endParaRPr lang="en-US"/>
              </a:p>
            </p:txBody>
          </p:sp>
          <p:sp>
            <p:nvSpPr>
              <p:cNvPr id="32937" name="Line 184"/>
              <p:cNvSpPr>
                <a:spLocks noChangeAspect="1" noChangeShapeType="1"/>
              </p:cNvSpPr>
              <p:nvPr/>
            </p:nvSpPr>
            <p:spPr bwMode="auto">
              <a:xfrm flipV="1">
                <a:off x="3508" y="1274"/>
                <a:ext cx="308" cy="462"/>
              </a:xfrm>
              <a:prstGeom prst="line">
                <a:avLst/>
              </a:prstGeom>
              <a:noFill/>
              <a:ln w="38100">
                <a:solidFill>
                  <a:schemeClr val="tx1"/>
                </a:solidFill>
                <a:round/>
                <a:headEnd/>
                <a:tailEnd/>
              </a:ln>
            </p:spPr>
            <p:txBody>
              <a:bodyPr/>
              <a:lstStyle/>
              <a:p>
                <a:endParaRPr lang="en-US"/>
              </a:p>
            </p:txBody>
          </p:sp>
        </p:grpSp>
        <p:grpSp>
          <p:nvGrpSpPr>
            <p:cNvPr id="32931" name="Group 185"/>
            <p:cNvGrpSpPr>
              <a:grpSpLocks/>
            </p:cNvGrpSpPr>
            <p:nvPr/>
          </p:nvGrpSpPr>
          <p:grpSpPr bwMode="auto">
            <a:xfrm>
              <a:off x="2429" y="2456"/>
              <a:ext cx="1336" cy="1130"/>
              <a:chOff x="2429" y="2456"/>
              <a:chExt cx="1336" cy="1130"/>
            </a:xfrm>
          </p:grpSpPr>
          <p:sp>
            <p:nvSpPr>
              <p:cNvPr id="32932" name="Line 186"/>
              <p:cNvSpPr>
                <a:spLocks noChangeAspect="1" noChangeShapeType="1"/>
              </p:cNvSpPr>
              <p:nvPr/>
            </p:nvSpPr>
            <p:spPr bwMode="auto">
              <a:xfrm flipH="1" flipV="1">
                <a:off x="2891" y="2764"/>
                <a:ext cx="874" cy="103"/>
              </a:xfrm>
              <a:prstGeom prst="line">
                <a:avLst/>
              </a:prstGeom>
              <a:noFill/>
              <a:ln w="38100">
                <a:solidFill>
                  <a:schemeClr val="tx1"/>
                </a:solidFill>
                <a:round/>
                <a:headEnd/>
                <a:tailEnd/>
              </a:ln>
            </p:spPr>
            <p:txBody>
              <a:bodyPr/>
              <a:lstStyle/>
              <a:p>
                <a:endParaRPr lang="en-US"/>
              </a:p>
            </p:txBody>
          </p:sp>
          <p:sp>
            <p:nvSpPr>
              <p:cNvPr id="32933" name="Line 187"/>
              <p:cNvSpPr>
                <a:spLocks noChangeAspect="1" noChangeShapeType="1"/>
              </p:cNvSpPr>
              <p:nvPr/>
            </p:nvSpPr>
            <p:spPr bwMode="auto">
              <a:xfrm flipV="1">
                <a:off x="2429" y="2764"/>
                <a:ext cx="462" cy="822"/>
              </a:xfrm>
              <a:prstGeom prst="line">
                <a:avLst/>
              </a:prstGeom>
              <a:noFill/>
              <a:ln w="38100">
                <a:solidFill>
                  <a:schemeClr val="tx1"/>
                </a:solidFill>
                <a:round/>
                <a:headEnd/>
                <a:tailEnd/>
              </a:ln>
            </p:spPr>
            <p:txBody>
              <a:bodyPr/>
              <a:lstStyle/>
              <a:p>
                <a:endParaRPr lang="en-US"/>
              </a:p>
            </p:txBody>
          </p:sp>
          <p:sp>
            <p:nvSpPr>
              <p:cNvPr id="32934" name="Line 188"/>
              <p:cNvSpPr>
                <a:spLocks noChangeAspect="1" noChangeShapeType="1"/>
              </p:cNvSpPr>
              <p:nvPr/>
            </p:nvSpPr>
            <p:spPr bwMode="auto">
              <a:xfrm>
                <a:off x="2583" y="2456"/>
                <a:ext cx="308" cy="308"/>
              </a:xfrm>
              <a:prstGeom prst="line">
                <a:avLst/>
              </a:prstGeom>
              <a:noFill/>
              <a:ln w="38100">
                <a:solidFill>
                  <a:schemeClr val="tx1"/>
                </a:solidFill>
                <a:round/>
                <a:headEnd/>
                <a:tailEnd/>
              </a:ln>
            </p:spPr>
            <p:txBody>
              <a:bodyPr/>
              <a:lstStyle/>
              <a:p>
                <a:endParaRPr lang="en-US"/>
              </a:p>
            </p:txBody>
          </p:sp>
        </p:grpSp>
      </p:grpSp>
      <p:grpSp>
        <p:nvGrpSpPr>
          <p:cNvPr id="7" name="Group 168"/>
          <p:cNvGrpSpPr>
            <a:grpSpLocks/>
          </p:cNvGrpSpPr>
          <p:nvPr/>
        </p:nvGrpSpPr>
        <p:grpSpPr bwMode="auto">
          <a:xfrm>
            <a:off x="2795588" y="1939925"/>
            <a:ext cx="3262312" cy="2366963"/>
            <a:chOff x="1761" y="1222"/>
            <a:chExt cx="2055" cy="1491"/>
          </a:xfrm>
        </p:grpSpPr>
        <p:sp>
          <p:nvSpPr>
            <p:cNvPr id="32925" name="Line 154"/>
            <p:cNvSpPr>
              <a:spLocks noChangeAspect="1" noChangeShapeType="1"/>
            </p:cNvSpPr>
            <p:nvPr/>
          </p:nvSpPr>
          <p:spPr bwMode="auto">
            <a:xfrm flipH="1" flipV="1">
              <a:off x="1761" y="1222"/>
              <a:ext cx="976" cy="720"/>
            </a:xfrm>
            <a:prstGeom prst="line">
              <a:avLst/>
            </a:prstGeom>
            <a:noFill/>
            <a:ln w="38100">
              <a:solidFill>
                <a:schemeClr val="tx1"/>
              </a:solidFill>
              <a:prstDash val="dash"/>
              <a:round/>
              <a:headEnd/>
              <a:tailEnd/>
            </a:ln>
          </p:spPr>
          <p:txBody>
            <a:bodyPr/>
            <a:lstStyle/>
            <a:p>
              <a:endParaRPr lang="en-US"/>
            </a:p>
          </p:txBody>
        </p:sp>
        <p:sp>
          <p:nvSpPr>
            <p:cNvPr id="32926" name="Line 155"/>
            <p:cNvSpPr>
              <a:spLocks noChangeAspect="1" noChangeShapeType="1"/>
            </p:cNvSpPr>
            <p:nvPr/>
          </p:nvSpPr>
          <p:spPr bwMode="auto">
            <a:xfrm flipV="1">
              <a:off x="2737" y="1274"/>
              <a:ext cx="1079" cy="668"/>
            </a:xfrm>
            <a:prstGeom prst="line">
              <a:avLst/>
            </a:prstGeom>
            <a:noFill/>
            <a:ln w="38100">
              <a:solidFill>
                <a:schemeClr val="tx1"/>
              </a:solidFill>
              <a:prstDash val="dash"/>
              <a:round/>
              <a:headEnd/>
              <a:tailEnd/>
            </a:ln>
          </p:spPr>
          <p:txBody>
            <a:bodyPr/>
            <a:lstStyle/>
            <a:p>
              <a:endParaRPr lang="en-US"/>
            </a:p>
          </p:txBody>
        </p:sp>
        <p:sp>
          <p:nvSpPr>
            <p:cNvPr id="32927" name="Line 156"/>
            <p:cNvSpPr>
              <a:spLocks noChangeAspect="1" noChangeShapeType="1"/>
            </p:cNvSpPr>
            <p:nvPr/>
          </p:nvSpPr>
          <p:spPr bwMode="auto">
            <a:xfrm>
              <a:off x="2737" y="1942"/>
              <a:ext cx="154" cy="771"/>
            </a:xfrm>
            <a:prstGeom prst="line">
              <a:avLst/>
            </a:prstGeom>
            <a:noFill/>
            <a:ln w="38100">
              <a:solidFill>
                <a:schemeClr val="tx1"/>
              </a:solidFill>
              <a:prstDash val="dash"/>
              <a:round/>
              <a:headEnd/>
              <a:tailEnd/>
            </a:ln>
          </p:spPr>
          <p:txBody>
            <a:bodyPr/>
            <a:lstStyle/>
            <a:p>
              <a:endParaRPr lang="en-US"/>
            </a:p>
          </p:txBody>
        </p:sp>
      </p:grpSp>
      <p:grpSp>
        <p:nvGrpSpPr>
          <p:cNvPr id="8" name="Group 171"/>
          <p:cNvGrpSpPr>
            <a:grpSpLocks/>
          </p:cNvGrpSpPr>
          <p:nvPr/>
        </p:nvGrpSpPr>
        <p:grpSpPr bwMode="auto">
          <a:xfrm>
            <a:off x="1898650" y="1042988"/>
            <a:ext cx="1874838" cy="2120900"/>
            <a:chOff x="1196" y="657"/>
            <a:chExt cx="1181" cy="1336"/>
          </a:xfrm>
        </p:grpSpPr>
        <p:sp>
          <p:nvSpPr>
            <p:cNvPr id="32922" name="Line 163"/>
            <p:cNvSpPr>
              <a:spLocks noChangeAspect="1" noChangeShapeType="1"/>
            </p:cNvSpPr>
            <p:nvPr/>
          </p:nvSpPr>
          <p:spPr bwMode="auto">
            <a:xfrm>
              <a:off x="1812" y="1274"/>
              <a:ext cx="565" cy="154"/>
            </a:xfrm>
            <a:prstGeom prst="line">
              <a:avLst/>
            </a:prstGeom>
            <a:noFill/>
            <a:ln w="38100">
              <a:solidFill>
                <a:schemeClr val="tx1"/>
              </a:solidFill>
              <a:prstDash val="dash"/>
              <a:round/>
              <a:headEnd/>
              <a:tailEnd/>
            </a:ln>
          </p:spPr>
          <p:txBody>
            <a:bodyPr/>
            <a:lstStyle/>
            <a:p>
              <a:endParaRPr lang="en-US"/>
            </a:p>
          </p:txBody>
        </p:sp>
        <p:sp>
          <p:nvSpPr>
            <p:cNvPr id="32923" name="Line 164"/>
            <p:cNvSpPr>
              <a:spLocks noChangeAspect="1" noChangeShapeType="1"/>
            </p:cNvSpPr>
            <p:nvPr/>
          </p:nvSpPr>
          <p:spPr bwMode="auto">
            <a:xfrm>
              <a:off x="1196" y="657"/>
              <a:ext cx="616" cy="617"/>
            </a:xfrm>
            <a:prstGeom prst="line">
              <a:avLst/>
            </a:prstGeom>
            <a:noFill/>
            <a:ln w="38100">
              <a:solidFill>
                <a:schemeClr val="tx1"/>
              </a:solidFill>
              <a:prstDash val="dash"/>
              <a:round/>
              <a:headEnd/>
              <a:tailEnd/>
            </a:ln>
          </p:spPr>
          <p:txBody>
            <a:bodyPr/>
            <a:lstStyle/>
            <a:p>
              <a:endParaRPr lang="en-US"/>
            </a:p>
          </p:txBody>
        </p:sp>
        <p:sp>
          <p:nvSpPr>
            <p:cNvPr id="32924" name="Line 165"/>
            <p:cNvSpPr>
              <a:spLocks noChangeAspect="1" noChangeShapeType="1"/>
            </p:cNvSpPr>
            <p:nvPr/>
          </p:nvSpPr>
          <p:spPr bwMode="auto">
            <a:xfrm flipH="1">
              <a:off x="1555" y="1274"/>
              <a:ext cx="257" cy="719"/>
            </a:xfrm>
            <a:prstGeom prst="line">
              <a:avLst/>
            </a:prstGeom>
            <a:noFill/>
            <a:ln w="38100">
              <a:solidFill>
                <a:schemeClr val="tx1"/>
              </a:solidFill>
              <a:prstDash val="dash"/>
              <a:round/>
              <a:headEnd/>
              <a:tailEnd/>
            </a:ln>
          </p:spPr>
          <p:txBody>
            <a:bodyPr/>
            <a:lstStyle/>
            <a:p>
              <a:endParaRPr lang="en-US"/>
            </a:p>
          </p:txBody>
        </p:sp>
      </p:grpSp>
      <p:grpSp>
        <p:nvGrpSpPr>
          <p:cNvPr id="9" name="Group 170"/>
          <p:cNvGrpSpPr>
            <a:grpSpLocks/>
          </p:cNvGrpSpPr>
          <p:nvPr/>
        </p:nvGrpSpPr>
        <p:grpSpPr bwMode="auto">
          <a:xfrm>
            <a:off x="5405438" y="879475"/>
            <a:ext cx="2120900" cy="1876425"/>
            <a:chOff x="3405" y="554"/>
            <a:chExt cx="1336" cy="1182"/>
          </a:xfrm>
        </p:grpSpPr>
        <p:sp>
          <p:nvSpPr>
            <p:cNvPr id="32919" name="Line 160"/>
            <p:cNvSpPr>
              <a:spLocks noChangeAspect="1" noChangeShapeType="1"/>
            </p:cNvSpPr>
            <p:nvPr/>
          </p:nvSpPr>
          <p:spPr bwMode="auto">
            <a:xfrm>
              <a:off x="3405" y="554"/>
              <a:ext cx="411" cy="720"/>
            </a:xfrm>
            <a:prstGeom prst="line">
              <a:avLst/>
            </a:prstGeom>
            <a:noFill/>
            <a:ln w="38100">
              <a:solidFill>
                <a:schemeClr val="tx1"/>
              </a:solidFill>
              <a:prstDash val="dash"/>
              <a:round/>
              <a:headEnd/>
              <a:tailEnd/>
            </a:ln>
          </p:spPr>
          <p:txBody>
            <a:bodyPr/>
            <a:lstStyle/>
            <a:p>
              <a:endParaRPr lang="en-US"/>
            </a:p>
          </p:txBody>
        </p:sp>
        <p:sp>
          <p:nvSpPr>
            <p:cNvPr id="32920" name="Line 161"/>
            <p:cNvSpPr>
              <a:spLocks noChangeAspect="1" noChangeShapeType="1"/>
            </p:cNvSpPr>
            <p:nvPr/>
          </p:nvSpPr>
          <p:spPr bwMode="auto">
            <a:xfrm>
              <a:off x="3816" y="1274"/>
              <a:ext cx="925" cy="205"/>
            </a:xfrm>
            <a:prstGeom prst="line">
              <a:avLst/>
            </a:prstGeom>
            <a:noFill/>
            <a:ln w="38100">
              <a:solidFill>
                <a:schemeClr val="tx1"/>
              </a:solidFill>
              <a:prstDash val="dash"/>
              <a:round/>
              <a:headEnd/>
              <a:tailEnd/>
            </a:ln>
          </p:spPr>
          <p:txBody>
            <a:bodyPr/>
            <a:lstStyle/>
            <a:p>
              <a:endParaRPr lang="en-US"/>
            </a:p>
          </p:txBody>
        </p:sp>
        <p:sp>
          <p:nvSpPr>
            <p:cNvPr id="32921" name="Line 162"/>
            <p:cNvSpPr>
              <a:spLocks noChangeAspect="1" noChangeShapeType="1"/>
            </p:cNvSpPr>
            <p:nvPr/>
          </p:nvSpPr>
          <p:spPr bwMode="auto">
            <a:xfrm flipV="1">
              <a:off x="3508" y="1274"/>
              <a:ext cx="308" cy="462"/>
            </a:xfrm>
            <a:prstGeom prst="line">
              <a:avLst/>
            </a:prstGeom>
            <a:noFill/>
            <a:ln w="38100">
              <a:solidFill>
                <a:schemeClr val="tx1"/>
              </a:solidFill>
              <a:prstDash val="dash"/>
              <a:round/>
              <a:headEnd/>
              <a:tailEnd/>
            </a:ln>
          </p:spPr>
          <p:txBody>
            <a:bodyPr/>
            <a:lstStyle/>
            <a:p>
              <a:endParaRPr lang="en-US"/>
            </a:p>
          </p:txBody>
        </p:sp>
      </p:grpSp>
      <p:grpSp>
        <p:nvGrpSpPr>
          <p:cNvPr id="10" name="Group 169"/>
          <p:cNvGrpSpPr>
            <a:grpSpLocks/>
          </p:cNvGrpSpPr>
          <p:nvPr/>
        </p:nvGrpSpPr>
        <p:grpSpPr bwMode="auto">
          <a:xfrm>
            <a:off x="3856038" y="3898900"/>
            <a:ext cx="2120900" cy="1793875"/>
            <a:chOff x="2429" y="2456"/>
            <a:chExt cx="1336" cy="1130"/>
          </a:xfrm>
        </p:grpSpPr>
        <p:sp>
          <p:nvSpPr>
            <p:cNvPr id="32916" name="Line 157"/>
            <p:cNvSpPr>
              <a:spLocks noChangeAspect="1" noChangeShapeType="1"/>
            </p:cNvSpPr>
            <p:nvPr/>
          </p:nvSpPr>
          <p:spPr bwMode="auto">
            <a:xfrm flipH="1" flipV="1">
              <a:off x="2891" y="2764"/>
              <a:ext cx="874" cy="103"/>
            </a:xfrm>
            <a:prstGeom prst="line">
              <a:avLst/>
            </a:prstGeom>
            <a:noFill/>
            <a:ln w="38100">
              <a:solidFill>
                <a:schemeClr val="tx1"/>
              </a:solidFill>
              <a:prstDash val="dash"/>
              <a:round/>
              <a:headEnd/>
              <a:tailEnd/>
            </a:ln>
          </p:spPr>
          <p:txBody>
            <a:bodyPr/>
            <a:lstStyle/>
            <a:p>
              <a:endParaRPr lang="en-US"/>
            </a:p>
          </p:txBody>
        </p:sp>
        <p:sp>
          <p:nvSpPr>
            <p:cNvPr id="32917" name="Line 158"/>
            <p:cNvSpPr>
              <a:spLocks noChangeAspect="1" noChangeShapeType="1"/>
            </p:cNvSpPr>
            <p:nvPr/>
          </p:nvSpPr>
          <p:spPr bwMode="auto">
            <a:xfrm flipV="1">
              <a:off x="2429" y="2764"/>
              <a:ext cx="462" cy="822"/>
            </a:xfrm>
            <a:prstGeom prst="line">
              <a:avLst/>
            </a:prstGeom>
            <a:noFill/>
            <a:ln w="38100">
              <a:solidFill>
                <a:schemeClr val="tx1"/>
              </a:solidFill>
              <a:prstDash val="dash"/>
              <a:round/>
              <a:headEnd/>
              <a:tailEnd/>
            </a:ln>
          </p:spPr>
          <p:txBody>
            <a:bodyPr/>
            <a:lstStyle/>
            <a:p>
              <a:endParaRPr lang="en-US"/>
            </a:p>
          </p:txBody>
        </p:sp>
        <p:sp>
          <p:nvSpPr>
            <p:cNvPr id="32918" name="Line 159"/>
            <p:cNvSpPr>
              <a:spLocks noChangeAspect="1" noChangeShapeType="1"/>
            </p:cNvSpPr>
            <p:nvPr/>
          </p:nvSpPr>
          <p:spPr bwMode="auto">
            <a:xfrm>
              <a:off x="2583" y="2456"/>
              <a:ext cx="308" cy="308"/>
            </a:xfrm>
            <a:prstGeom prst="line">
              <a:avLst/>
            </a:prstGeom>
            <a:noFill/>
            <a:ln w="38100">
              <a:solidFill>
                <a:schemeClr val="tx1"/>
              </a:solidFill>
              <a:prstDash val="dash"/>
              <a:round/>
              <a:headEnd/>
              <a:tailEnd/>
            </a:ln>
          </p:spPr>
          <p:txBody>
            <a:bodyPr/>
            <a:lstStyle/>
            <a:p>
              <a:endParaRPr lang="en-US"/>
            </a:p>
          </p:txBody>
        </p:sp>
      </p:grpSp>
      <p:grpSp>
        <p:nvGrpSpPr>
          <p:cNvPr id="11" name="Group 2"/>
          <p:cNvGrpSpPr>
            <a:grpSpLocks noChangeAspect="1"/>
          </p:cNvGrpSpPr>
          <p:nvPr/>
        </p:nvGrpSpPr>
        <p:grpSpPr bwMode="auto">
          <a:xfrm>
            <a:off x="1244600" y="227013"/>
            <a:ext cx="6853238" cy="6200775"/>
            <a:chOff x="1056" y="288"/>
            <a:chExt cx="4032" cy="3648"/>
          </a:xfrm>
        </p:grpSpPr>
        <p:sp>
          <p:nvSpPr>
            <p:cNvPr id="32805" name="Oval 3"/>
            <p:cNvSpPr>
              <a:spLocks noChangeAspect="1" noChangeArrowheads="1"/>
            </p:cNvSpPr>
            <p:nvPr/>
          </p:nvSpPr>
          <p:spPr bwMode="auto">
            <a:xfrm>
              <a:off x="1824" y="196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06" name="Oval 4"/>
            <p:cNvSpPr>
              <a:spLocks noChangeAspect="1" noChangeArrowheads="1"/>
            </p:cNvSpPr>
            <p:nvPr/>
          </p:nvSpPr>
          <p:spPr bwMode="auto">
            <a:xfrm>
              <a:off x="1584" y="206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07" name="Oval 5"/>
            <p:cNvSpPr>
              <a:spLocks noChangeAspect="1" noChangeArrowheads="1"/>
            </p:cNvSpPr>
            <p:nvPr/>
          </p:nvSpPr>
          <p:spPr bwMode="auto">
            <a:xfrm>
              <a:off x="1920" y="187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08" name="Oval 6"/>
            <p:cNvSpPr>
              <a:spLocks noChangeAspect="1" noChangeArrowheads="1"/>
            </p:cNvSpPr>
            <p:nvPr/>
          </p:nvSpPr>
          <p:spPr bwMode="auto">
            <a:xfrm>
              <a:off x="2016" y="17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09" name="Oval 7"/>
            <p:cNvSpPr>
              <a:spLocks noChangeAspect="1" noChangeArrowheads="1"/>
            </p:cNvSpPr>
            <p:nvPr/>
          </p:nvSpPr>
          <p:spPr bwMode="auto">
            <a:xfrm>
              <a:off x="1920" y="206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10" name="Oval 8"/>
            <p:cNvSpPr>
              <a:spLocks noChangeAspect="1" noChangeArrowheads="1"/>
            </p:cNvSpPr>
            <p:nvPr/>
          </p:nvSpPr>
          <p:spPr bwMode="auto">
            <a:xfrm>
              <a:off x="1536" y="10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11" name="Oval 9"/>
            <p:cNvSpPr>
              <a:spLocks noChangeAspect="1" noChangeArrowheads="1"/>
            </p:cNvSpPr>
            <p:nvPr/>
          </p:nvSpPr>
          <p:spPr bwMode="auto">
            <a:xfrm>
              <a:off x="1824" y="144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12" name="Oval 10"/>
            <p:cNvSpPr>
              <a:spLocks noChangeAspect="1" noChangeArrowheads="1"/>
            </p:cNvSpPr>
            <p:nvPr/>
          </p:nvSpPr>
          <p:spPr bwMode="auto">
            <a:xfrm>
              <a:off x="2592" y="331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13" name="Oval 11"/>
            <p:cNvSpPr>
              <a:spLocks noChangeAspect="1" noChangeArrowheads="1"/>
            </p:cNvSpPr>
            <p:nvPr/>
          </p:nvSpPr>
          <p:spPr bwMode="auto">
            <a:xfrm>
              <a:off x="2448" y="34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14" name="Oval 12"/>
            <p:cNvSpPr>
              <a:spLocks noChangeAspect="1" noChangeArrowheads="1"/>
            </p:cNvSpPr>
            <p:nvPr/>
          </p:nvSpPr>
          <p:spPr bwMode="auto">
            <a:xfrm>
              <a:off x="2736" y="336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15" name="Oval 13"/>
            <p:cNvSpPr>
              <a:spLocks noChangeAspect="1" noChangeArrowheads="1"/>
            </p:cNvSpPr>
            <p:nvPr/>
          </p:nvSpPr>
          <p:spPr bwMode="auto">
            <a:xfrm>
              <a:off x="2784" y="326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16" name="Oval 14"/>
            <p:cNvSpPr>
              <a:spLocks noChangeAspect="1" noChangeArrowheads="1"/>
            </p:cNvSpPr>
            <p:nvPr/>
          </p:nvSpPr>
          <p:spPr bwMode="auto">
            <a:xfrm>
              <a:off x="2688" y="307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17" name="Oval 15"/>
            <p:cNvSpPr>
              <a:spLocks noChangeAspect="1" noChangeArrowheads="1"/>
            </p:cNvSpPr>
            <p:nvPr/>
          </p:nvSpPr>
          <p:spPr bwMode="auto">
            <a:xfrm>
              <a:off x="2832" y="28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18" name="Oval 16"/>
            <p:cNvSpPr>
              <a:spLocks noChangeAspect="1" noChangeArrowheads="1"/>
            </p:cNvSpPr>
            <p:nvPr/>
          </p:nvSpPr>
          <p:spPr bwMode="auto">
            <a:xfrm>
              <a:off x="3024" y="29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19" name="Oval 17"/>
            <p:cNvSpPr>
              <a:spLocks noChangeAspect="1" noChangeArrowheads="1"/>
            </p:cNvSpPr>
            <p:nvPr/>
          </p:nvSpPr>
          <p:spPr bwMode="auto">
            <a:xfrm>
              <a:off x="2688" y="259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20" name="Oval 18"/>
            <p:cNvSpPr>
              <a:spLocks noChangeAspect="1" noChangeArrowheads="1"/>
            </p:cNvSpPr>
            <p:nvPr/>
          </p:nvSpPr>
          <p:spPr bwMode="auto">
            <a:xfrm>
              <a:off x="2736" y="27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21" name="Oval 19"/>
            <p:cNvSpPr>
              <a:spLocks noChangeAspect="1" noChangeArrowheads="1"/>
            </p:cNvSpPr>
            <p:nvPr/>
          </p:nvSpPr>
          <p:spPr bwMode="auto">
            <a:xfrm>
              <a:off x="3312" y="29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22" name="Oval 20"/>
            <p:cNvSpPr>
              <a:spLocks noChangeAspect="1" noChangeArrowheads="1"/>
            </p:cNvSpPr>
            <p:nvPr/>
          </p:nvSpPr>
          <p:spPr bwMode="auto">
            <a:xfrm>
              <a:off x="3120" y="28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23" name="Oval 21"/>
            <p:cNvSpPr>
              <a:spLocks noChangeAspect="1" noChangeArrowheads="1"/>
            </p:cNvSpPr>
            <p:nvPr/>
          </p:nvSpPr>
          <p:spPr bwMode="auto">
            <a:xfrm>
              <a:off x="3696" y="302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24" name="Oval 22"/>
            <p:cNvSpPr>
              <a:spLocks noChangeAspect="1" noChangeArrowheads="1"/>
            </p:cNvSpPr>
            <p:nvPr/>
          </p:nvSpPr>
          <p:spPr bwMode="auto">
            <a:xfrm>
              <a:off x="2736" y="364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25" name="Oval 23"/>
            <p:cNvSpPr>
              <a:spLocks noChangeAspect="1" noChangeArrowheads="1"/>
            </p:cNvSpPr>
            <p:nvPr/>
          </p:nvSpPr>
          <p:spPr bwMode="auto">
            <a:xfrm>
              <a:off x="2256" y="360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26" name="Oval 24"/>
            <p:cNvSpPr>
              <a:spLocks noChangeAspect="1" noChangeArrowheads="1"/>
            </p:cNvSpPr>
            <p:nvPr/>
          </p:nvSpPr>
          <p:spPr bwMode="auto">
            <a:xfrm>
              <a:off x="2544" y="28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27" name="Oval 25"/>
            <p:cNvSpPr>
              <a:spLocks noChangeAspect="1" noChangeArrowheads="1"/>
            </p:cNvSpPr>
            <p:nvPr/>
          </p:nvSpPr>
          <p:spPr bwMode="auto">
            <a:xfrm>
              <a:off x="2592" y="259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28" name="Oval 26"/>
            <p:cNvSpPr>
              <a:spLocks noChangeAspect="1" noChangeArrowheads="1"/>
            </p:cNvSpPr>
            <p:nvPr/>
          </p:nvSpPr>
          <p:spPr bwMode="auto">
            <a:xfrm>
              <a:off x="4032" y="29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29" name="Oval 27"/>
            <p:cNvSpPr>
              <a:spLocks noChangeAspect="1" noChangeArrowheads="1"/>
            </p:cNvSpPr>
            <p:nvPr/>
          </p:nvSpPr>
          <p:spPr bwMode="auto">
            <a:xfrm>
              <a:off x="3456" y="28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30" name="Oval 28"/>
            <p:cNvSpPr>
              <a:spLocks noChangeAspect="1" noChangeArrowheads="1"/>
            </p:cNvSpPr>
            <p:nvPr/>
          </p:nvSpPr>
          <p:spPr bwMode="auto">
            <a:xfrm>
              <a:off x="4080" y="278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31" name="Oval 29"/>
            <p:cNvSpPr>
              <a:spLocks noChangeAspect="1" noChangeArrowheads="1"/>
            </p:cNvSpPr>
            <p:nvPr/>
          </p:nvSpPr>
          <p:spPr bwMode="auto">
            <a:xfrm>
              <a:off x="3744" y="27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32" name="Oval 30"/>
            <p:cNvSpPr>
              <a:spLocks noChangeAspect="1" noChangeArrowheads="1"/>
            </p:cNvSpPr>
            <p:nvPr/>
          </p:nvSpPr>
          <p:spPr bwMode="auto">
            <a:xfrm>
              <a:off x="2832" y="240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33" name="Oval 31"/>
            <p:cNvSpPr>
              <a:spLocks noChangeAspect="1" noChangeArrowheads="1"/>
            </p:cNvSpPr>
            <p:nvPr/>
          </p:nvSpPr>
          <p:spPr bwMode="auto">
            <a:xfrm>
              <a:off x="2640" y="22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34" name="Oval 32"/>
            <p:cNvSpPr>
              <a:spLocks noChangeAspect="1" noChangeArrowheads="1"/>
            </p:cNvSpPr>
            <p:nvPr/>
          </p:nvSpPr>
          <p:spPr bwMode="auto">
            <a:xfrm>
              <a:off x="2016" y="201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35" name="Oval 33"/>
            <p:cNvSpPr>
              <a:spLocks noChangeAspect="1" noChangeArrowheads="1"/>
            </p:cNvSpPr>
            <p:nvPr/>
          </p:nvSpPr>
          <p:spPr bwMode="auto">
            <a:xfrm>
              <a:off x="1488" y="86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36" name="Oval 34"/>
            <p:cNvSpPr>
              <a:spLocks noChangeAspect="1" noChangeArrowheads="1"/>
            </p:cNvSpPr>
            <p:nvPr/>
          </p:nvSpPr>
          <p:spPr bwMode="auto">
            <a:xfrm>
              <a:off x="2016" y="216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37" name="Oval 35"/>
            <p:cNvSpPr>
              <a:spLocks noChangeAspect="1" noChangeArrowheads="1"/>
            </p:cNvSpPr>
            <p:nvPr/>
          </p:nvSpPr>
          <p:spPr bwMode="auto">
            <a:xfrm>
              <a:off x="1728" y="211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38" name="Oval 36"/>
            <p:cNvSpPr>
              <a:spLocks noChangeAspect="1" noChangeArrowheads="1"/>
            </p:cNvSpPr>
            <p:nvPr/>
          </p:nvSpPr>
          <p:spPr bwMode="auto">
            <a:xfrm>
              <a:off x="1824" y="17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39" name="Oval 37"/>
            <p:cNvSpPr>
              <a:spLocks noChangeAspect="1" noChangeArrowheads="1"/>
            </p:cNvSpPr>
            <p:nvPr/>
          </p:nvSpPr>
          <p:spPr bwMode="auto">
            <a:xfrm>
              <a:off x="1440" y="192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40" name="Oval 38"/>
            <p:cNvSpPr>
              <a:spLocks noChangeAspect="1" noChangeArrowheads="1"/>
            </p:cNvSpPr>
            <p:nvPr/>
          </p:nvSpPr>
          <p:spPr bwMode="auto">
            <a:xfrm>
              <a:off x="2112" y="16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41" name="Oval 39"/>
            <p:cNvSpPr>
              <a:spLocks noChangeAspect="1" noChangeArrowheads="1"/>
            </p:cNvSpPr>
            <p:nvPr/>
          </p:nvSpPr>
          <p:spPr bwMode="auto">
            <a:xfrm>
              <a:off x="2352" y="187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42" name="Oval 40"/>
            <p:cNvSpPr>
              <a:spLocks noChangeAspect="1" noChangeArrowheads="1"/>
            </p:cNvSpPr>
            <p:nvPr/>
          </p:nvSpPr>
          <p:spPr bwMode="auto">
            <a:xfrm>
              <a:off x="2448" y="16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43" name="Oval 41"/>
            <p:cNvSpPr>
              <a:spLocks noChangeAspect="1" noChangeArrowheads="1"/>
            </p:cNvSpPr>
            <p:nvPr/>
          </p:nvSpPr>
          <p:spPr bwMode="auto">
            <a:xfrm>
              <a:off x="2256" y="148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44" name="Oval 42"/>
            <p:cNvSpPr>
              <a:spLocks noChangeAspect="1" noChangeArrowheads="1"/>
            </p:cNvSpPr>
            <p:nvPr/>
          </p:nvSpPr>
          <p:spPr bwMode="auto">
            <a:xfrm>
              <a:off x="2160" y="124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45" name="Oval 43"/>
            <p:cNvSpPr>
              <a:spLocks noChangeAspect="1" noChangeArrowheads="1"/>
            </p:cNvSpPr>
            <p:nvPr/>
          </p:nvSpPr>
          <p:spPr bwMode="auto">
            <a:xfrm>
              <a:off x="2160" y="158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46" name="Oval 44"/>
            <p:cNvSpPr>
              <a:spLocks noChangeAspect="1" noChangeArrowheads="1"/>
            </p:cNvSpPr>
            <p:nvPr/>
          </p:nvSpPr>
          <p:spPr bwMode="auto">
            <a:xfrm>
              <a:off x="2640" y="201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47" name="Oval 45"/>
            <p:cNvSpPr>
              <a:spLocks noChangeAspect="1" noChangeArrowheads="1"/>
            </p:cNvSpPr>
            <p:nvPr/>
          </p:nvSpPr>
          <p:spPr bwMode="auto">
            <a:xfrm>
              <a:off x="3408" y="192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48" name="Oval 46"/>
            <p:cNvSpPr>
              <a:spLocks noChangeAspect="1" noChangeArrowheads="1"/>
            </p:cNvSpPr>
            <p:nvPr/>
          </p:nvSpPr>
          <p:spPr bwMode="auto">
            <a:xfrm>
              <a:off x="3216" y="235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49" name="Oval 47"/>
            <p:cNvSpPr>
              <a:spLocks noChangeAspect="1" noChangeArrowheads="1"/>
            </p:cNvSpPr>
            <p:nvPr/>
          </p:nvSpPr>
          <p:spPr bwMode="auto">
            <a:xfrm>
              <a:off x="3264" y="244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50" name="Oval 48"/>
            <p:cNvSpPr>
              <a:spLocks noChangeAspect="1" noChangeArrowheads="1"/>
            </p:cNvSpPr>
            <p:nvPr/>
          </p:nvSpPr>
          <p:spPr bwMode="auto">
            <a:xfrm>
              <a:off x="3792" y="15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51" name="Oval 49"/>
            <p:cNvSpPr>
              <a:spLocks noChangeAspect="1" noChangeArrowheads="1"/>
            </p:cNvSpPr>
            <p:nvPr/>
          </p:nvSpPr>
          <p:spPr bwMode="auto">
            <a:xfrm>
              <a:off x="3408" y="15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52" name="Oval 50"/>
            <p:cNvSpPr>
              <a:spLocks noChangeAspect="1" noChangeArrowheads="1"/>
            </p:cNvSpPr>
            <p:nvPr/>
          </p:nvSpPr>
          <p:spPr bwMode="auto">
            <a:xfrm>
              <a:off x="3552" y="16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53" name="Oval 51"/>
            <p:cNvSpPr>
              <a:spLocks noChangeAspect="1" noChangeArrowheads="1"/>
            </p:cNvSpPr>
            <p:nvPr/>
          </p:nvSpPr>
          <p:spPr bwMode="auto">
            <a:xfrm>
              <a:off x="4128" y="15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54" name="Oval 52"/>
            <p:cNvSpPr>
              <a:spLocks noChangeAspect="1" noChangeArrowheads="1"/>
            </p:cNvSpPr>
            <p:nvPr/>
          </p:nvSpPr>
          <p:spPr bwMode="auto">
            <a:xfrm>
              <a:off x="3312" y="129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55" name="Oval 53"/>
            <p:cNvSpPr>
              <a:spLocks noChangeAspect="1" noChangeArrowheads="1"/>
            </p:cNvSpPr>
            <p:nvPr/>
          </p:nvSpPr>
          <p:spPr bwMode="auto">
            <a:xfrm>
              <a:off x="1680" y="110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56" name="Oval 54"/>
            <p:cNvSpPr>
              <a:spLocks noChangeAspect="1" noChangeArrowheads="1"/>
            </p:cNvSpPr>
            <p:nvPr/>
          </p:nvSpPr>
          <p:spPr bwMode="auto">
            <a:xfrm>
              <a:off x="1200" y="86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57" name="Oval 55"/>
            <p:cNvSpPr>
              <a:spLocks noChangeAspect="1" noChangeArrowheads="1"/>
            </p:cNvSpPr>
            <p:nvPr/>
          </p:nvSpPr>
          <p:spPr bwMode="auto">
            <a:xfrm>
              <a:off x="1488" y="4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58" name="Oval 56"/>
            <p:cNvSpPr>
              <a:spLocks noChangeAspect="1" noChangeArrowheads="1"/>
            </p:cNvSpPr>
            <p:nvPr/>
          </p:nvSpPr>
          <p:spPr bwMode="auto">
            <a:xfrm>
              <a:off x="3552" y="105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59" name="Oval 57"/>
            <p:cNvSpPr>
              <a:spLocks noChangeAspect="1" noChangeArrowheads="1"/>
            </p:cNvSpPr>
            <p:nvPr/>
          </p:nvSpPr>
          <p:spPr bwMode="auto">
            <a:xfrm>
              <a:off x="3264" y="81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60" name="Oval 58"/>
            <p:cNvSpPr>
              <a:spLocks noChangeAspect="1" noChangeArrowheads="1"/>
            </p:cNvSpPr>
            <p:nvPr/>
          </p:nvSpPr>
          <p:spPr bwMode="auto">
            <a:xfrm>
              <a:off x="3696" y="67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61" name="Oval 59"/>
            <p:cNvSpPr>
              <a:spLocks noChangeAspect="1" noChangeArrowheads="1"/>
            </p:cNvSpPr>
            <p:nvPr/>
          </p:nvSpPr>
          <p:spPr bwMode="auto">
            <a:xfrm>
              <a:off x="3504" y="76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62" name="Oval 60"/>
            <p:cNvSpPr>
              <a:spLocks noChangeAspect="1" noChangeArrowheads="1"/>
            </p:cNvSpPr>
            <p:nvPr/>
          </p:nvSpPr>
          <p:spPr bwMode="auto">
            <a:xfrm>
              <a:off x="3408" y="48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63" name="Oval 61"/>
            <p:cNvSpPr>
              <a:spLocks noChangeAspect="1" noChangeArrowheads="1"/>
            </p:cNvSpPr>
            <p:nvPr/>
          </p:nvSpPr>
          <p:spPr bwMode="auto">
            <a:xfrm>
              <a:off x="4464" y="158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64" name="Oval 62"/>
            <p:cNvSpPr>
              <a:spLocks noChangeAspect="1" noChangeArrowheads="1"/>
            </p:cNvSpPr>
            <p:nvPr/>
          </p:nvSpPr>
          <p:spPr bwMode="auto">
            <a:xfrm>
              <a:off x="4656" y="134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65" name="Oval 63"/>
            <p:cNvSpPr>
              <a:spLocks noChangeAspect="1" noChangeArrowheads="1"/>
            </p:cNvSpPr>
            <p:nvPr/>
          </p:nvSpPr>
          <p:spPr bwMode="auto">
            <a:xfrm>
              <a:off x="5040" y="153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66" name="Oval 64"/>
            <p:cNvSpPr>
              <a:spLocks noChangeAspect="1" noChangeArrowheads="1"/>
            </p:cNvSpPr>
            <p:nvPr/>
          </p:nvSpPr>
          <p:spPr bwMode="auto">
            <a:xfrm>
              <a:off x="4944" y="172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67" name="Oval 65"/>
            <p:cNvSpPr>
              <a:spLocks noChangeAspect="1" noChangeArrowheads="1"/>
            </p:cNvSpPr>
            <p:nvPr/>
          </p:nvSpPr>
          <p:spPr bwMode="auto">
            <a:xfrm>
              <a:off x="3648" y="124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68" name="Oval 66"/>
            <p:cNvSpPr>
              <a:spLocks noChangeAspect="1" noChangeArrowheads="1"/>
            </p:cNvSpPr>
            <p:nvPr/>
          </p:nvSpPr>
          <p:spPr bwMode="auto">
            <a:xfrm>
              <a:off x="3312" y="5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69" name="Oval 67"/>
            <p:cNvSpPr>
              <a:spLocks noChangeAspect="1" noChangeArrowheads="1"/>
            </p:cNvSpPr>
            <p:nvPr/>
          </p:nvSpPr>
          <p:spPr bwMode="auto">
            <a:xfrm>
              <a:off x="4272" y="139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70" name="Oval 68"/>
            <p:cNvSpPr>
              <a:spLocks noChangeAspect="1" noChangeArrowheads="1"/>
            </p:cNvSpPr>
            <p:nvPr/>
          </p:nvSpPr>
          <p:spPr bwMode="auto">
            <a:xfrm>
              <a:off x="4032" y="144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71" name="Oval 69"/>
            <p:cNvSpPr>
              <a:spLocks noChangeAspect="1" noChangeArrowheads="1"/>
            </p:cNvSpPr>
            <p:nvPr/>
          </p:nvSpPr>
          <p:spPr bwMode="auto">
            <a:xfrm>
              <a:off x="2400" y="22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72" name="Oval 70"/>
            <p:cNvSpPr>
              <a:spLocks noChangeAspect="1" noChangeArrowheads="1"/>
            </p:cNvSpPr>
            <p:nvPr/>
          </p:nvSpPr>
          <p:spPr bwMode="auto">
            <a:xfrm>
              <a:off x="2976" y="16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73" name="Oval 71"/>
            <p:cNvSpPr>
              <a:spLocks noChangeAspect="1" noChangeArrowheads="1"/>
            </p:cNvSpPr>
            <p:nvPr/>
          </p:nvSpPr>
          <p:spPr bwMode="auto">
            <a:xfrm>
              <a:off x="2016" y="148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74" name="Oval 72"/>
            <p:cNvSpPr>
              <a:spLocks noChangeAspect="1" noChangeArrowheads="1"/>
            </p:cNvSpPr>
            <p:nvPr/>
          </p:nvSpPr>
          <p:spPr bwMode="auto">
            <a:xfrm>
              <a:off x="3072" y="240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75" name="Oval 73"/>
            <p:cNvSpPr>
              <a:spLocks noChangeAspect="1" noChangeArrowheads="1"/>
            </p:cNvSpPr>
            <p:nvPr/>
          </p:nvSpPr>
          <p:spPr bwMode="auto">
            <a:xfrm>
              <a:off x="3024" y="264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76" name="Oval 74"/>
            <p:cNvSpPr>
              <a:spLocks noChangeAspect="1" noChangeArrowheads="1"/>
            </p:cNvSpPr>
            <p:nvPr/>
          </p:nvSpPr>
          <p:spPr bwMode="auto">
            <a:xfrm>
              <a:off x="3168" y="264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77" name="Oval 75"/>
            <p:cNvSpPr>
              <a:spLocks noChangeAspect="1" noChangeArrowheads="1"/>
            </p:cNvSpPr>
            <p:nvPr/>
          </p:nvSpPr>
          <p:spPr bwMode="auto">
            <a:xfrm>
              <a:off x="3936" y="129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78" name="Oval 76"/>
            <p:cNvSpPr>
              <a:spLocks noChangeAspect="1" noChangeArrowheads="1"/>
            </p:cNvSpPr>
            <p:nvPr/>
          </p:nvSpPr>
          <p:spPr bwMode="auto">
            <a:xfrm>
              <a:off x="3840" y="115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79" name="Oval 77"/>
            <p:cNvSpPr>
              <a:spLocks noChangeAspect="1" noChangeArrowheads="1"/>
            </p:cNvSpPr>
            <p:nvPr/>
          </p:nvSpPr>
          <p:spPr bwMode="auto">
            <a:xfrm>
              <a:off x="4128" y="129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80" name="Oval 78"/>
            <p:cNvSpPr>
              <a:spLocks noChangeAspect="1" noChangeArrowheads="1"/>
            </p:cNvSpPr>
            <p:nvPr/>
          </p:nvSpPr>
          <p:spPr bwMode="auto">
            <a:xfrm>
              <a:off x="4416" y="115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81" name="Oval 79"/>
            <p:cNvSpPr>
              <a:spLocks noChangeAspect="1" noChangeArrowheads="1"/>
            </p:cNvSpPr>
            <p:nvPr/>
          </p:nvSpPr>
          <p:spPr bwMode="auto">
            <a:xfrm>
              <a:off x="4368" y="172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82" name="Oval 80"/>
            <p:cNvSpPr>
              <a:spLocks noChangeAspect="1" noChangeArrowheads="1"/>
            </p:cNvSpPr>
            <p:nvPr/>
          </p:nvSpPr>
          <p:spPr bwMode="auto">
            <a:xfrm>
              <a:off x="4992" y="187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83" name="Oval 81"/>
            <p:cNvSpPr>
              <a:spLocks noChangeAspect="1" noChangeArrowheads="1"/>
            </p:cNvSpPr>
            <p:nvPr/>
          </p:nvSpPr>
          <p:spPr bwMode="auto">
            <a:xfrm>
              <a:off x="4896" y="134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84" name="Oval 82"/>
            <p:cNvSpPr>
              <a:spLocks noChangeAspect="1" noChangeArrowheads="1"/>
            </p:cNvSpPr>
            <p:nvPr/>
          </p:nvSpPr>
          <p:spPr bwMode="auto">
            <a:xfrm>
              <a:off x="3072" y="278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85" name="Oval 83"/>
            <p:cNvSpPr>
              <a:spLocks noChangeAspect="1" noChangeArrowheads="1"/>
            </p:cNvSpPr>
            <p:nvPr/>
          </p:nvSpPr>
          <p:spPr bwMode="auto">
            <a:xfrm>
              <a:off x="2496" y="369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86" name="Oval 84"/>
            <p:cNvSpPr>
              <a:spLocks noChangeAspect="1" noChangeArrowheads="1"/>
            </p:cNvSpPr>
            <p:nvPr/>
          </p:nvSpPr>
          <p:spPr bwMode="auto">
            <a:xfrm>
              <a:off x="3888" y="264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87" name="Oval 85"/>
            <p:cNvSpPr>
              <a:spLocks noChangeAspect="1" noChangeArrowheads="1"/>
            </p:cNvSpPr>
            <p:nvPr/>
          </p:nvSpPr>
          <p:spPr bwMode="auto">
            <a:xfrm>
              <a:off x="4176" y="316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88" name="Oval 86"/>
            <p:cNvSpPr>
              <a:spLocks noChangeAspect="1" noChangeArrowheads="1"/>
            </p:cNvSpPr>
            <p:nvPr/>
          </p:nvSpPr>
          <p:spPr bwMode="auto">
            <a:xfrm>
              <a:off x="2640" y="388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89" name="Oval 87"/>
            <p:cNvSpPr>
              <a:spLocks noChangeAspect="1" noChangeArrowheads="1"/>
            </p:cNvSpPr>
            <p:nvPr/>
          </p:nvSpPr>
          <p:spPr bwMode="auto">
            <a:xfrm>
              <a:off x="1296" y="182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90" name="Oval 88"/>
            <p:cNvSpPr>
              <a:spLocks noChangeAspect="1" noChangeArrowheads="1"/>
            </p:cNvSpPr>
            <p:nvPr/>
          </p:nvSpPr>
          <p:spPr bwMode="auto">
            <a:xfrm>
              <a:off x="1584" y="182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91" name="Oval 89"/>
            <p:cNvSpPr>
              <a:spLocks noChangeAspect="1" noChangeArrowheads="1"/>
            </p:cNvSpPr>
            <p:nvPr/>
          </p:nvSpPr>
          <p:spPr bwMode="auto">
            <a:xfrm>
              <a:off x="1536" y="172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92" name="Oval 90"/>
            <p:cNvSpPr>
              <a:spLocks noChangeAspect="1" noChangeArrowheads="1"/>
            </p:cNvSpPr>
            <p:nvPr/>
          </p:nvSpPr>
          <p:spPr bwMode="auto">
            <a:xfrm>
              <a:off x="2352" y="230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93" name="Oval 91"/>
            <p:cNvSpPr>
              <a:spLocks noChangeAspect="1" noChangeArrowheads="1"/>
            </p:cNvSpPr>
            <p:nvPr/>
          </p:nvSpPr>
          <p:spPr bwMode="auto">
            <a:xfrm>
              <a:off x="2784" y="22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94" name="Oval 92"/>
            <p:cNvSpPr>
              <a:spLocks noChangeAspect="1" noChangeArrowheads="1"/>
            </p:cNvSpPr>
            <p:nvPr/>
          </p:nvSpPr>
          <p:spPr bwMode="auto">
            <a:xfrm>
              <a:off x="2496" y="72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95" name="Oval 93"/>
            <p:cNvSpPr>
              <a:spLocks noChangeAspect="1" noChangeArrowheads="1"/>
            </p:cNvSpPr>
            <p:nvPr/>
          </p:nvSpPr>
          <p:spPr bwMode="auto">
            <a:xfrm>
              <a:off x="2544" y="225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96" name="Oval 94"/>
            <p:cNvSpPr>
              <a:spLocks noChangeAspect="1" noChangeArrowheads="1"/>
            </p:cNvSpPr>
            <p:nvPr/>
          </p:nvSpPr>
          <p:spPr bwMode="auto">
            <a:xfrm>
              <a:off x="2160" y="960"/>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97" name="Oval 95"/>
            <p:cNvSpPr>
              <a:spLocks noChangeAspect="1" noChangeArrowheads="1"/>
            </p:cNvSpPr>
            <p:nvPr/>
          </p:nvSpPr>
          <p:spPr bwMode="auto">
            <a:xfrm>
              <a:off x="2112" y="225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98" name="Oval 96"/>
            <p:cNvSpPr>
              <a:spLocks noChangeAspect="1" noChangeArrowheads="1"/>
            </p:cNvSpPr>
            <p:nvPr/>
          </p:nvSpPr>
          <p:spPr bwMode="auto">
            <a:xfrm>
              <a:off x="2736" y="16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899" name="Oval 97"/>
            <p:cNvSpPr>
              <a:spLocks noChangeAspect="1" noChangeArrowheads="1"/>
            </p:cNvSpPr>
            <p:nvPr/>
          </p:nvSpPr>
          <p:spPr bwMode="auto">
            <a:xfrm>
              <a:off x="2640" y="115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00" name="Oval 98"/>
            <p:cNvSpPr>
              <a:spLocks noChangeAspect="1" noChangeArrowheads="1"/>
            </p:cNvSpPr>
            <p:nvPr/>
          </p:nvSpPr>
          <p:spPr bwMode="auto">
            <a:xfrm>
              <a:off x="2544" y="129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01" name="Oval 99"/>
            <p:cNvSpPr>
              <a:spLocks noChangeAspect="1" noChangeArrowheads="1"/>
            </p:cNvSpPr>
            <p:nvPr/>
          </p:nvSpPr>
          <p:spPr bwMode="auto">
            <a:xfrm>
              <a:off x="2736" y="139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02" name="Oval 100"/>
            <p:cNvSpPr>
              <a:spLocks noChangeAspect="1" noChangeArrowheads="1"/>
            </p:cNvSpPr>
            <p:nvPr/>
          </p:nvSpPr>
          <p:spPr bwMode="auto">
            <a:xfrm>
              <a:off x="1152" y="4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03" name="Oval 101"/>
            <p:cNvSpPr>
              <a:spLocks noChangeAspect="1" noChangeArrowheads="1"/>
            </p:cNvSpPr>
            <p:nvPr/>
          </p:nvSpPr>
          <p:spPr bwMode="auto">
            <a:xfrm>
              <a:off x="1056" y="62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04" name="Oval 102"/>
            <p:cNvSpPr>
              <a:spLocks noChangeAspect="1" noChangeArrowheads="1"/>
            </p:cNvSpPr>
            <p:nvPr/>
          </p:nvSpPr>
          <p:spPr bwMode="auto">
            <a:xfrm>
              <a:off x="1632" y="5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05" name="Oval 103"/>
            <p:cNvSpPr>
              <a:spLocks noChangeAspect="1" noChangeArrowheads="1"/>
            </p:cNvSpPr>
            <p:nvPr/>
          </p:nvSpPr>
          <p:spPr bwMode="auto">
            <a:xfrm>
              <a:off x="1344" y="100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06" name="Oval 104"/>
            <p:cNvSpPr>
              <a:spLocks noChangeAspect="1" noChangeArrowheads="1"/>
            </p:cNvSpPr>
            <p:nvPr/>
          </p:nvSpPr>
          <p:spPr bwMode="auto">
            <a:xfrm>
              <a:off x="2256" y="201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07" name="Oval 105"/>
            <p:cNvSpPr>
              <a:spLocks noChangeAspect="1" noChangeArrowheads="1"/>
            </p:cNvSpPr>
            <p:nvPr/>
          </p:nvSpPr>
          <p:spPr bwMode="auto">
            <a:xfrm>
              <a:off x="3216" y="211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08" name="Oval 106"/>
            <p:cNvSpPr>
              <a:spLocks noChangeAspect="1" noChangeArrowheads="1"/>
            </p:cNvSpPr>
            <p:nvPr/>
          </p:nvSpPr>
          <p:spPr bwMode="auto">
            <a:xfrm>
              <a:off x="3072" y="211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09" name="Oval 107"/>
            <p:cNvSpPr>
              <a:spLocks noChangeAspect="1" noChangeArrowheads="1"/>
            </p:cNvSpPr>
            <p:nvPr/>
          </p:nvSpPr>
          <p:spPr bwMode="auto">
            <a:xfrm>
              <a:off x="3216" y="16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10" name="Oval 108"/>
            <p:cNvSpPr>
              <a:spLocks noChangeAspect="1" noChangeArrowheads="1"/>
            </p:cNvSpPr>
            <p:nvPr/>
          </p:nvSpPr>
          <p:spPr bwMode="auto">
            <a:xfrm>
              <a:off x="3312" y="1776"/>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11" name="Oval 109"/>
            <p:cNvSpPr>
              <a:spLocks noChangeAspect="1" noChangeArrowheads="1"/>
            </p:cNvSpPr>
            <p:nvPr/>
          </p:nvSpPr>
          <p:spPr bwMode="auto">
            <a:xfrm>
              <a:off x="3696" y="91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12" name="Oval 110"/>
            <p:cNvSpPr>
              <a:spLocks noChangeAspect="1" noChangeArrowheads="1"/>
            </p:cNvSpPr>
            <p:nvPr/>
          </p:nvSpPr>
          <p:spPr bwMode="auto">
            <a:xfrm>
              <a:off x="3600" y="432"/>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13" name="Oval 111"/>
            <p:cNvSpPr>
              <a:spLocks noChangeAspect="1" noChangeArrowheads="1"/>
            </p:cNvSpPr>
            <p:nvPr/>
          </p:nvSpPr>
          <p:spPr bwMode="auto">
            <a:xfrm>
              <a:off x="3216" y="384"/>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14" name="Oval 112"/>
            <p:cNvSpPr>
              <a:spLocks noChangeAspect="1" noChangeArrowheads="1"/>
            </p:cNvSpPr>
            <p:nvPr/>
          </p:nvSpPr>
          <p:spPr bwMode="auto">
            <a:xfrm>
              <a:off x="3312" y="288"/>
              <a:ext cx="48"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32915" name="Oval 113"/>
            <p:cNvSpPr>
              <a:spLocks noChangeAspect="1" noChangeArrowheads="1"/>
            </p:cNvSpPr>
            <p:nvPr/>
          </p:nvSpPr>
          <p:spPr bwMode="auto">
            <a:xfrm>
              <a:off x="3072" y="576"/>
              <a:ext cx="48" cy="48"/>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12" name="Group 114"/>
          <p:cNvGrpSpPr>
            <a:grpSpLocks noChangeAspect="1"/>
          </p:cNvGrpSpPr>
          <p:nvPr/>
        </p:nvGrpSpPr>
        <p:grpSpPr bwMode="auto">
          <a:xfrm>
            <a:off x="1652588" y="390525"/>
            <a:ext cx="5384800" cy="4486275"/>
            <a:chOff x="864" y="192"/>
            <a:chExt cx="3168" cy="2640"/>
          </a:xfrm>
        </p:grpSpPr>
        <p:sp>
          <p:nvSpPr>
            <p:cNvPr id="32802" name="Line 115"/>
            <p:cNvSpPr>
              <a:spLocks noChangeAspect="1" noChangeShapeType="1"/>
            </p:cNvSpPr>
            <p:nvPr/>
          </p:nvSpPr>
          <p:spPr bwMode="auto">
            <a:xfrm flipH="1">
              <a:off x="864" y="1536"/>
              <a:ext cx="1584" cy="1296"/>
            </a:xfrm>
            <a:prstGeom prst="line">
              <a:avLst/>
            </a:prstGeom>
            <a:noFill/>
            <a:ln w="63500">
              <a:solidFill>
                <a:srgbClr val="008000"/>
              </a:solidFill>
              <a:round/>
              <a:headEnd/>
              <a:tailEnd/>
            </a:ln>
          </p:spPr>
          <p:txBody>
            <a:bodyPr/>
            <a:lstStyle/>
            <a:p>
              <a:endParaRPr lang="en-US"/>
            </a:p>
          </p:txBody>
        </p:sp>
        <p:sp>
          <p:nvSpPr>
            <p:cNvPr id="32803" name="Line 116"/>
            <p:cNvSpPr>
              <a:spLocks noChangeAspect="1" noChangeShapeType="1"/>
            </p:cNvSpPr>
            <p:nvPr/>
          </p:nvSpPr>
          <p:spPr bwMode="auto">
            <a:xfrm flipV="1">
              <a:off x="2448" y="192"/>
              <a:ext cx="0" cy="1344"/>
            </a:xfrm>
            <a:prstGeom prst="line">
              <a:avLst/>
            </a:prstGeom>
            <a:noFill/>
            <a:ln w="63500">
              <a:solidFill>
                <a:srgbClr val="008000"/>
              </a:solidFill>
              <a:round/>
              <a:headEnd/>
              <a:tailEnd/>
            </a:ln>
          </p:spPr>
          <p:txBody>
            <a:bodyPr/>
            <a:lstStyle/>
            <a:p>
              <a:endParaRPr lang="en-US"/>
            </a:p>
          </p:txBody>
        </p:sp>
        <p:sp>
          <p:nvSpPr>
            <p:cNvPr id="32804" name="Line 117"/>
            <p:cNvSpPr>
              <a:spLocks noChangeAspect="1" noChangeShapeType="1"/>
            </p:cNvSpPr>
            <p:nvPr/>
          </p:nvSpPr>
          <p:spPr bwMode="auto">
            <a:xfrm>
              <a:off x="2448" y="1536"/>
              <a:ext cx="1584" cy="1008"/>
            </a:xfrm>
            <a:prstGeom prst="line">
              <a:avLst/>
            </a:prstGeom>
            <a:noFill/>
            <a:ln w="63500">
              <a:solidFill>
                <a:srgbClr val="008000"/>
              </a:solidFill>
              <a:round/>
              <a:headEnd/>
              <a:tailEnd/>
            </a:ln>
          </p:spPr>
          <p:txBody>
            <a:bodyPr/>
            <a:lstStyle/>
            <a:p>
              <a:endParaRPr lang="en-US"/>
            </a:p>
          </p:txBody>
        </p:sp>
      </p:grpSp>
      <p:sp>
        <p:nvSpPr>
          <p:cNvPr id="85119" name="AutoShape 127"/>
          <p:cNvSpPr>
            <a:spLocks noChangeAspect="1" noChangeArrowheads="1"/>
          </p:cNvSpPr>
          <p:nvPr/>
        </p:nvSpPr>
        <p:spPr bwMode="auto">
          <a:xfrm>
            <a:off x="4800600" y="38862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85120" name="AutoShape 128"/>
          <p:cNvSpPr>
            <a:spLocks noChangeAspect="1" noChangeArrowheads="1"/>
          </p:cNvSpPr>
          <p:nvPr/>
        </p:nvSpPr>
        <p:spPr bwMode="auto">
          <a:xfrm>
            <a:off x="4876800" y="45720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85121" name="AutoShape 129"/>
          <p:cNvSpPr>
            <a:spLocks noChangeAspect="1" noChangeArrowheads="1"/>
          </p:cNvSpPr>
          <p:nvPr/>
        </p:nvSpPr>
        <p:spPr bwMode="auto">
          <a:xfrm>
            <a:off x="3886200" y="6248400"/>
            <a:ext cx="246063"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85122" name="AutoShape 130"/>
          <p:cNvSpPr>
            <a:spLocks noChangeAspect="1" noChangeArrowheads="1"/>
          </p:cNvSpPr>
          <p:nvPr/>
        </p:nvSpPr>
        <p:spPr bwMode="auto">
          <a:xfrm>
            <a:off x="5029200" y="18288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85123" name="AutoShape 131"/>
          <p:cNvSpPr>
            <a:spLocks noChangeAspect="1" noChangeArrowheads="1"/>
          </p:cNvSpPr>
          <p:nvPr/>
        </p:nvSpPr>
        <p:spPr bwMode="auto">
          <a:xfrm>
            <a:off x="6248400" y="20574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85124" name="AutoShape 132"/>
          <p:cNvSpPr>
            <a:spLocks noChangeAspect="1" noChangeArrowheads="1"/>
          </p:cNvSpPr>
          <p:nvPr/>
        </p:nvSpPr>
        <p:spPr bwMode="auto">
          <a:xfrm>
            <a:off x="5715000" y="1371600"/>
            <a:ext cx="246063"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85125" name="AutoShape 133"/>
          <p:cNvSpPr>
            <a:spLocks noChangeAspect="1" noChangeArrowheads="1"/>
          </p:cNvSpPr>
          <p:nvPr/>
        </p:nvSpPr>
        <p:spPr bwMode="auto">
          <a:xfrm>
            <a:off x="2971800" y="25146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85126" name="AutoShape 134"/>
          <p:cNvSpPr>
            <a:spLocks noChangeAspect="1" noChangeArrowheads="1"/>
          </p:cNvSpPr>
          <p:nvPr/>
        </p:nvSpPr>
        <p:spPr bwMode="auto">
          <a:xfrm>
            <a:off x="3048000" y="1295400"/>
            <a:ext cx="244475" cy="246063"/>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85127" name="AutoShape 135"/>
          <p:cNvSpPr>
            <a:spLocks noChangeAspect="1" noChangeArrowheads="1"/>
          </p:cNvSpPr>
          <p:nvPr/>
        </p:nvSpPr>
        <p:spPr bwMode="auto">
          <a:xfrm>
            <a:off x="1676400" y="13716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85131" name="AutoShape 139"/>
          <p:cNvSpPr>
            <a:spLocks noChangeAspect="1" noChangeArrowheads="1"/>
          </p:cNvSpPr>
          <p:nvPr/>
        </p:nvSpPr>
        <p:spPr bwMode="auto">
          <a:xfrm>
            <a:off x="4027488" y="3332163"/>
            <a:ext cx="406400" cy="407987"/>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85132" name="AutoShape 140"/>
          <p:cNvSpPr>
            <a:spLocks noChangeAspect="1" noChangeArrowheads="1"/>
          </p:cNvSpPr>
          <p:nvPr/>
        </p:nvSpPr>
        <p:spPr bwMode="auto">
          <a:xfrm>
            <a:off x="5599113" y="714375"/>
            <a:ext cx="406400"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85133" name="AutoShape 141"/>
          <p:cNvSpPr>
            <a:spLocks noChangeAspect="1" noChangeArrowheads="1"/>
          </p:cNvSpPr>
          <p:nvPr/>
        </p:nvSpPr>
        <p:spPr bwMode="auto">
          <a:xfrm>
            <a:off x="3946525" y="2338388"/>
            <a:ext cx="407988"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grpSp>
        <p:nvGrpSpPr>
          <p:cNvPr id="13" name="Group 142"/>
          <p:cNvGrpSpPr>
            <a:grpSpLocks/>
          </p:cNvGrpSpPr>
          <p:nvPr/>
        </p:nvGrpSpPr>
        <p:grpSpPr bwMode="auto">
          <a:xfrm>
            <a:off x="511175" y="390525"/>
            <a:ext cx="3262313" cy="2855913"/>
            <a:chOff x="322" y="246"/>
            <a:chExt cx="2055" cy="1799"/>
          </a:xfrm>
        </p:grpSpPr>
        <p:sp>
          <p:nvSpPr>
            <p:cNvPr id="32799" name="Line 143"/>
            <p:cNvSpPr>
              <a:spLocks noChangeAspect="1" noChangeShapeType="1"/>
            </p:cNvSpPr>
            <p:nvPr/>
          </p:nvSpPr>
          <p:spPr bwMode="auto">
            <a:xfrm flipV="1">
              <a:off x="322" y="1274"/>
              <a:ext cx="1233" cy="308"/>
            </a:xfrm>
            <a:prstGeom prst="line">
              <a:avLst/>
            </a:prstGeom>
            <a:noFill/>
            <a:ln w="38100">
              <a:solidFill>
                <a:srgbClr val="0000FF"/>
              </a:solidFill>
              <a:round/>
              <a:headEnd/>
              <a:tailEnd/>
            </a:ln>
          </p:spPr>
          <p:txBody>
            <a:bodyPr/>
            <a:lstStyle/>
            <a:p>
              <a:endParaRPr lang="en-US"/>
            </a:p>
          </p:txBody>
        </p:sp>
        <p:sp>
          <p:nvSpPr>
            <p:cNvPr id="32800" name="Line 144"/>
            <p:cNvSpPr>
              <a:spLocks noChangeAspect="1" noChangeShapeType="1"/>
            </p:cNvSpPr>
            <p:nvPr/>
          </p:nvSpPr>
          <p:spPr bwMode="auto">
            <a:xfrm flipH="1" flipV="1">
              <a:off x="1555" y="1274"/>
              <a:ext cx="720" cy="771"/>
            </a:xfrm>
            <a:prstGeom prst="line">
              <a:avLst/>
            </a:prstGeom>
            <a:noFill/>
            <a:ln w="38100">
              <a:solidFill>
                <a:srgbClr val="0000FF"/>
              </a:solidFill>
              <a:round/>
              <a:headEnd/>
              <a:tailEnd/>
            </a:ln>
          </p:spPr>
          <p:txBody>
            <a:bodyPr/>
            <a:lstStyle/>
            <a:p>
              <a:endParaRPr lang="en-US"/>
            </a:p>
          </p:txBody>
        </p:sp>
        <p:sp>
          <p:nvSpPr>
            <p:cNvPr id="32801" name="Line 145"/>
            <p:cNvSpPr>
              <a:spLocks noChangeAspect="1" noChangeShapeType="1"/>
            </p:cNvSpPr>
            <p:nvPr/>
          </p:nvSpPr>
          <p:spPr bwMode="auto">
            <a:xfrm flipH="1">
              <a:off x="1555" y="246"/>
              <a:ext cx="822" cy="1028"/>
            </a:xfrm>
            <a:prstGeom prst="line">
              <a:avLst/>
            </a:prstGeom>
            <a:noFill/>
            <a:ln w="38100">
              <a:solidFill>
                <a:srgbClr val="0000FF"/>
              </a:solidFill>
              <a:round/>
              <a:headEnd/>
              <a:tailEnd/>
            </a:ln>
          </p:spPr>
          <p:txBody>
            <a:bodyPr/>
            <a:lstStyle/>
            <a:p>
              <a:endParaRPr lang="en-US"/>
            </a:p>
          </p:txBody>
        </p:sp>
      </p:grpSp>
      <p:grpSp>
        <p:nvGrpSpPr>
          <p:cNvPr id="14" name="Group 146"/>
          <p:cNvGrpSpPr>
            <a:grpSpLocks/>
          </p:cNvGrpSpPr>
          <p:nvPr/>
        </p:nvGrpSpPr>
        <p:grpSpPr bwMode="auto">
          <a:xfrm>
            <a:off x="4344988" y="390525"/>
            <a:ext cx="2936875" cy="3752850"/>
            <a:chOff x="2737" y="246"/>
            <a:chExt cx="1850" cy="2364"/>
          </a:xfrm>
        </p:grpSpPr>
        <p:sp>
          <p:nvSpPr>
            <p:cNvPr id="32796" name="Line 147"/>
            <p:cNvSpPr>
              <a:spLocks noChangeAspect="1" noChangeShapeType="1"/>
            </p:cNvSpPr>
            <p:nvPr/>
          </p:nvSpPr>
          <p:spPr bwMode="auto">
            <a:xfrm flipV="1">
              <a:off x="2737" y="1017"/>
              <a:ext cx="1285" cy="103"/>
            </a:xfrm>
            <a:prstGeom prst="line">
              <a:avLst/>
            </a:prstGeom>
            <a:noFill/>
            <a:ln w="38100">
              <a:solidFill>
                <a:srgbClr val="0000FF"/>
              </a:solidFill>
              <a:round/>
              <a:headEnd/>
              <a:tailEnd/>
            </a:ln>
          </p:spPr>
          <p:txBody>
            <a:bodyPr/>
            <a:lstStyle/>
            <a:p>
              <a:endParaRPr lang="en-US"/>
            </a:p>
          </p:txBody>
        </p:sp>
        <p:sp>
          <p:nvSpPr>
            <p:cNvPr id="32797" name="Line 148"/>
            <p:cNvSpPr>
              <a:spLocks noChangeAspect="1" noChangeShapeType="1"/>
            </p:cNvSpPr>
            <p:nvPr/>
          </p:nvSpPr>
          <p:spPr bwMode="auto">
            <a:xfrm flipH="1" flipV="1">
              <a:off x="4022" y="1017"/>
              <a:ext cx="205" cy="1593"/>
            </a:xfrm>
            <a:prstGeom prst="line">
              <a:avLst/>
            </a:prstGeom>
            <a:noFill/>
            <a:ln w="38100">
              <a:solidFill>
                <a:srgbClr val="0000FF"/>
              </a:solidFill>
              <a:round/>
              <a:headEnd/>
              <a:tailEnd/>
            </a:ln>
          </p:spPr>
          <p:txBody>
            <a:bodyPr/>
            <a:lstStyle/>
            <a:p>
              <a:endParaRPr lang="en-US"/>
            </a:p>
          </p:txBody>
        </p:sp>
        <p:sp>
          <p:nvSpPr>
            <p:cNvPr id="32798" name="Line 149"/>
            <p:cNvSpPr>
              <a:spLocks noChangeAspect="1" noChangeShapeType="1"/>
            </p:cNvSpPr>
            <p:nvPr/>
          </p:nvSpPr>
          <p:spPr bwMode="auto">
            <a:xfrm flipH="1">
              <a:off x="4022" y="246"/>
              <a:ext cx="565" cy="771"/>
            </a:xfrm>
            <a:prstGeom prst="line">
              <a:avLst/>
            </a:prstGeom>
            <a:noFill/>
            <a:ln w="38100">
              <a:solidFill>
                <a:srgbClr val="0000FF"/>
              </a:solidFill>
              <a:round/>
              <a:headEnd/>
              <a:tailEnd/>
            </a:ln>
          </p:spPr>
          <p:txBody>
            <a:bodyPr/>
            <a:lstStyle/>
            <a:p>
              <a:endParaRPr lang="en-US"/>
            </a:p>
          </p:txBody>
        </p:sp>
      </p:grpSp>
      <p:grpSp>
        <p:nvGrpSpPr>
          <p:cNvPr id="15" name="Group 150"/>
          <p:cNvGrpSpPr>
            <a:grpSpLocks/>
          </p:cNvGrpSpPr>
          <p:nvPr/>
        </p:nvGrpSpPr>
        <p:grpSpPr bwMode="auto">
          <a:xfrm>
            <a:off x="1816100" y="3327400"/>
            <a:ext cx="3833813" cy="2773363"/>
            <a:chOff x="1144" y="2096"/>
            <a:chExt cx="2415" cy="1747"/>
          </a:xfrm>
        </p:grpSpPr>
        <p:sp>
          <p:nvSpPr>
            <p:cNvPr id="32793" name="Line 151"/>
            <p:cNvSpPr>
              <a:spLocks noChangeAspect="1" noChangeShapeType="1"/>
            </p:cNvSpPr>
            <p:nvPr/>
          </p:nvSpPr>
          <p:spPr bwMode="auto">
            <a:xfrm>
              <a:off x="2994" y="3021"/>
              <a:ext cx="565" cy="822"/>
            </a:xfrm>
            <a:prstGeom prst="line">
              <a:avLst/>
            </a:prstGeom>
            <a:noFill/>
            <a:ln w="38100">
              <a:solidFill>
                <a:srgbClr val="0000FF"/>
              </a:solidFill>
              <a:round/>
              <a:headEnd/>
              <a:tailEnd/>
            </a:ln>
          </p:spPr>
          <p:txBody>
            <a:bodyPr/>
            <a:lstStyle/>
            <a:p>
              <a:endParaRPr lang="en-US"/>
            </a:p>
          </p:txBody>
        </p:sp>
        <p:sp>
          <p:nvSpPr>
            <p:cNvPr id="32794" name="Line 152"/>
            <p:cNvSpPr>
              <a:spLocks noChangeAspect="1" noChangeShapeType="1"/>
            </p:cNvSpPr>
            <p:nvPr/>
          </p:nvSpPr>
          <p:spPr bwMode="auto">
            <a:xfrm>
              <a:off x="1144" y="2969"/>
              <a:ext cx="1850" cy="52"/>
            </a:xfrm>
            <a:prstGeom prst="line">
              <a:avLst/>
            </a:prstGeom>
            <a:noFill/>
            <a:ln w="38100">
              <a:solidFill>
                <a:srgbClr val="0000FF"/>
              </a:solidFill>
              <a:round/>
              <a:headEnd/>
              <a:tailEnd/>
            </a:ln>
          </p:spPr>
          <p:txBody>
            <a:bodyPr/>
            <a:lstStyle/>
            <a:p>
              <a:endParaRPr lang="en-US"/>
            </a:p>
          </p:txBody>
        </p:sp>
        <p:sp>
          <p:nvSpPr>
            <p:cNvPr id="32795" name="Line 153"/>
            <p:cNvSpPr>
              <a:spLocks noChangeAspect="1" noChangeShapeType="1"/>
            </p:cNvSpPr>
            <p:nvPr/>
          </p:nvSpPr>
          <p:spPr bwMode="auto">
            <a:xfrm flipH="1">
              <a:off x="2994" y="2096"/>
              <a:ext cx="360" cy="925"/>
            </a:xfrm>
            <a:prstGeom prst="line">
              <a:avLst/>
            </a:prstGeom>
            <a:noFill/>
            <a:ln w="38100">
              <a:solidFill>
                <a:srgbClr val="0000FF"/>
              </a:solidFill>
              <a:round/>
              <a:headEnd/>
              <a:tailEnd/>
            </a:ln>
          </p:spPr>
          <p:txBody>
            <a:bodyPr/>
            <a:lstStyle/>
            <a:p>
              <a:endParaRPr lang="en-US"/>
            </a:p>
          </p:txBody>
        </p:sp>
      </p:grpSp>
      <p:sp>
        <p:nvSpPr>
          <p:cNvPr id="85159" name="AutoShape 167"/>
          <p:cNvSpPr>
            <a:spLocks noChangeAspect="1" noChangeArrowheads="1"/>
          </p:cNvSpPr>
          <p:nvPr/>
        </p:nvSpPr>
        <p:spPr bwMode="auto">
          <a:xfrm>
            <a:off x="4065588" y="2755900"/>
            <a:ext cx="569912" cy="571500"/>
          </a:xfrm>
          <a:prstGeom prst="diamond">
            <a:avLst/>
          </a:prstGeom>
          <a:solidFill>
            <a:schemeClr val="tx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5131"/>
                                        </p:tgtEl>
                                        <p:attrNameLst>
                                          <p:attrName>style.visibility</p:attrName>
                                        </p:attrNameLst>
                                      </p:cBhvr>
                                      <p:to>
                                        <p:strVal val="visible"/>
                                      </p:to>
                                    </p:set>
                                    <p:animEffect transition="in" filter="dissolve">
                                      <p:cBhvr>
                                        <p:cTn id="7" dur="500"/>
                                        <p:tgtEl>
                                          <p:spTgt spid="8513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5132"/>
                                        </p:tgtEl>
                                        <p:attrNameLst>
                                          <p:attrName>style.visibility</p:attrName>
                                        </p:attrNameLst>
                                      </p:cBhvr>
                                      <p:to>
                                        <p:strVal val="visible"/>
                                      </p:to>
                                    </p:set>
                                    <p:animEffect transition="in" filter="dissolve">
                                      <p:cBhvr>
                                        <p:cTn id="10" dur="500"/>
                                        <p:tgtEl>
                                          <p:spTgt spid="851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5133"/>
                                        </p:tgtEl>
                                        <p:attrNameLst>
                                          <p:attrName>style.visibility</p:attrName>
                                        </p:attrNameLst>
                                      </p:cBhvr>
                                      <p:to>
                                        <p:strVal val="visible"/>
                                      </p:to>
                                    </p:set>
                                    <p:animEffect transition="in" filter="dissolve">
                                      <p:cBhvr>
                                        <p:cTn id="13" dur="500"/>
                                        <p:tgtEl>
                                          <p:spTgt spid="85133"/>
                                        </p:tgtEl>
                                      </p:cBhvr>
                                    </p:animEffect>
                                  </p:childTnLst>
                                </p:cTn>
                              </p:par>
                            </p:childTnLst>
                          </p:cTn>
                        </p:par>
                        <p:par>
                          <p:cTn id="14" fill="hold">
                            <p:stCondLst>
                              <p:cond delay="500"/>
                            </p:stCondLst>
                            <p:childTnLst>
                              <p:par>
                                <p:cTn id="15" presetID="0" presetClass="path" presetSubtype="0" accel="50000" decel="50000" fill="hold" grpId="1" nodeType="afterEffect">
                                  <p:stCondLst>
                                    <p:cond delay="0"/>
                                  </p:stCondLst>
                                  <p:childTnLst>
                                    <p:animMotion origin="layout" path="M 4.16667E-6 1.85185E-6 C -0.00625 -0.00278 -0.01007 -0.01019 -0.01615 -0.01343 C -0.01702 -0.01458 -0.01771 -0.01597 -0.01875 -0.01667 C -0.0198 -0.01759 -0.02153 -0.01713 -0.0224 -0.01829 C -0.02344 -0.01968 -0.02292 -0.02199 -0.02379 -0.02338 C -0.02657 -0.02778 -0.03351 -0.03333 -0.0375 -0.03495 C -0.03837 -0.03611 -0.03889 -0.0375 -0.03994 -0.03843 C -0.04115 -0.03935 -0.04271 -0.03889 -0.04375 -0.04005 C -0.04497 -0.0412 -0.04497 -0.04398 -0.04619 -0.04491 C -0.04844 -0.04676 -0.05365 -0.04838 -0.05365 -0.04838 C -0.05747 -0.05324 -0.0658 -0.05764 -0.07119 -0.05995 C -0.07448 -0.06435 -0.07934 -0.06806 -0.08369 -0.06991 C -0.09619 -0.08657 -0.13021 -0.08333 -0.14254 -0.08333 " pathEditMode="relative" ptsTypes="ffffffffffffA">
                                      <p:cBhvr>
                                        <p:cTn id="16" dur="2000" fill="hold"/>
                                        <p:tgtEl>
                                          <p:spTgt spid="85133"/>
                                        </p:tgtEl>
                                        <p:attrNameLst>
                                          <p:attrName>ppt_x</p:attrName>
                                          <p:attrName>ppt_y</p:attrName>
                                        </p:attrNameLst>
                                      </p:cBhvr>
                                    </p:animMotion>
                                  </p:childTnLst>
                                </p:cTn>
                              </p:par>
                              <p:par>
                                <p:cTn id="17" presetID="0" presetClass="path" presetSubtype="0" accel="50000" decel="50000" fill="hold" grpId="1" nodeType="withEffect">
                                  <p:stCondLst>
                                    <p:cond delay="0"/>
                                  </p:stCondLst>
                                  <p:childTnLst>
                                    <p:animMotion origin="layout" path="M -1.94444E-6 -7.77778E-6 C 0.00139 0.01666 0.00191 0.05624 0.00625 0.06504 C 0.01042 0.08564 0.00885 0.09675 0.02014 0.1118 C 0.02326 0.12476 0.02083 0.1405 0.03125 0.14513 C 0.03281 0.15046 0.03264 0.14837 0.03264 0.15185 " pathEditMode="relative" ptsTypes="ffffA">
                                      <p:cBhvr>
                                        <p:cTn id="18" dur="2000" fill="hold"/>
                                        <p:tgtEl>
                                          <p:spTgt spid="85132"/>
                                        </p:tgtEl>
                                        <p:attrNameLst>
                                          <p:attrName>ppt_x</p:attrName>
                                          <p:attrName>ppt_y</p:attrName>
                                        </p:attrNameLst>
                                      </p:cBhvr>
                                    </p:animMotion>
                                  </p:childTnLst>
                                </p:cTn>
                              </p:par>
                              <p:par>
                                <p:cTn id="19" presetID="0" presetClass="path" presetSubtype="0" accel="50000" decel="50000" fill="hold" grpId="1" nodeType="withEffect">
                                  <p:stCondLst>
                                    <p:cond delay="0"/>
                                  </p:stCondLst>
                                  <p:childTnLst>
                                    <p:animMotion origin="layout" path="M 3.61111E-6 2.59259E-6 C 0.0033 0.01342 0.0066 0.02685 0.01007 0.04004 C 0.01163 0.04606 0.01163 0.05185 0.01493 0.05671 C 0.01667 0.06273 0.02153 0.0662 0.02622 0.06828 C 0.02743 0.07708 0.02743 0.07893 0.03368 0.08171 C 0.03924 0.08865 0.04253 0.1081 0.04253 0.11828 " pathEditMode="relative" ptsTypes="fffffA">
                                      <p:cBhvr>
                                        <p:cTn id="20" dur="2000" fill="hold"/>
                                        <p:tgtEl>
                                          <p:spTgt spid="85131"/>
                                        </p:tgtEl>
                                        <p:attrNameLst>
                                          <p:attrName>ppt_x</p:attrName>
                                          <p:attrName>ppt_y</p:attrName>
                                        </p:attrNameLst>
                                      </p:cBhvr>
                                    </p:animMotion>
                                  </p:childTnLst>
                                </p:cTn>
                              </p:par>
                            </p:childTnLst>
                          </p:cTn>
                        </p:par>
                        <p:par>
                          <p:cTn id="21" fill="hold">
                            <p:stCondLst>
                              <p:cond delay="2500"/>
                            </p:stCondLst>
                            <p:childTnLst>
                              <p:par>
                                <p:cTn id="22" presetID="16" presetClass="entr" presetSubtype="26" fill="hold" nodeType="afterEffect">
                                  <p:stCondLst>
                                    <p:cond delay="0"/>
                                  </p:stCondLst>
                                  <p:iterate type="lt">
                                    <p:tmPct val="0"/>
                                  </p:iterate>
                                  <p:childTnLst>
                                    <p:set>
                                      <p:cBhvr>
                                        <p:cTn id="23" dur="1" fill="hold">
                                          <p:stCondLst>
                                            <p:cond delay="0"/>
                                          </p:stCondLst>
                                        </p:cTn>
                                        <p:tgtEl>
                                          <p:spTgt spid="12"/>
                                        </p:tgtEl>
                                        <p:attrNameLst>
                                          <p:attrName>style.visibility</p:attrName>
                                        </p:attrNameLst>
                                      </p:cBhvr>
                                      <p:to>
                                        <p:strVal val="visible"/>
                                      </p:to>
                                    </p:set>
                                    <p:animEffect transition="in" filter="barn(inHorizontal)">
                                      <p:cBhvr>
                                        <p:cTn id="24" dur="1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5120"/>
                                        </p:tgtEl>
                                        <p:attrNameLst>
                                          <p:attrName>style.visibility</p:attrName>
                                        </p:attrNameLst>
                                      </p:cBhvr>
                                      <p:to>
                                        <p:strVal val="visible"/>
                                      </p:to>
                                    </p:set>
                                    <p:animEffect transition="in" filter="dissolve">
                                      <p:cBhvr>
                                        <p:cTn id="29" dur="500"/>
                                        <p:tgtEl>
                                          <p:spTgt spid="8512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5119"/>
                                        </p:tgtEl>
                                        <p:attrNameLst>
                                          <p:attrName>style.visibility</p:attrName>
                                        </p:attrNameLst>
                                      </p:cBhvr>
                                      <p:to>
                                        <p:strVal val="visible"/>
                                      </p:to>
                                    </p:set>
                                    <p:animEffect transition="in" filter="dissolve">
                                      <p:cBhvr>
                                        <p:cTn id="32" dur="500"/>
                                        <p:tgtEl>
                                          <p:spTgt spid="8511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5121"/>
                                        </p:tgtEl>
                                        <p:attrNameLst>
                                          <p:attrName>style.visibility</p:attrName>
                                        </p:attrNameLst>
                                      </p:cBhvr>
                                      <p:to>
                                        <p:strVal val="visible"/>
                                      </p:to>
                                    </p:set>
                                    <p:animEffect transition="in" filter="dissolve">
                                      <p:cBhvr>
                                        <p:cTn id="35" dur="500"/>
                                        <p:tgtEl>
                                          <p:spTgt spid="85121"/>
                                        </p:tgtEl>
                                      </p:cBhvr>
                                    </p:animEffect>
                                  </p:childTnLst>
                                </p:cTn>
                              </p:par>
                            </p:childTnLst>
                          </p:cTn>
                        </p:par>
                        <p:par>
                          <p:cTn id="36" fill="hold">
                            <p:stCondLst>
                              <p:cond delay="500"/>
                            </p:stCondLst>
                            <p:childTnLst>
                              <p:par>
                                <p:cTn id="37" presetID="0" presetClass="path" presetSubtype="0" accel="50000" decel="50000" fill="hold" grpId="1" nodeType="afterEffect">
                                  <p:stCondLst>
                                    <p:cond delay="0"/>
                                  </p:stCondLst>
                                  <p:childTnLst>
                                    <p:animMotion origin="layout" path="M -1.38889E-6 -3.33333E-6 C -0.00295 0.00394 -0.00851 0.00811 -0.0125 0.01019 C -0.02135 0.00949 -0.03004 0.00926 -0.03889 0.00834 C -0.04601 0.00741 -0.04757 -0.00393 -0.05382 -0.00648 C -0.05417 -0.0081 -0.05399 -0.01064 -0.05504 -0.01157 C -0.05712 -0.01365 -0.0625 -0.01481 -0.0625 -0.01481 C -0.06997 -0.02476 -0.08281 -0.02314 -0.09254 -0.02314 " pathEditMode="relative" ptsTypes="ffffffA">
                                      <p:cBhvr>
                                        <p:cTn id="38" dur="2000" fill="hold"/>
                                        <p:tgtEl>
                                          <p:spTgt spid="85119"/>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0 -1.48148E-6 C 0.02517 0.00533 0.01424 0.00301 0.03264 0.00648 C 0.03628 0.02685 0.05764 0.0169 0.0651 0.01759 C 0.07604 0.02384 0.07448 0.02384 0.09514 0.01759 C 0.0967 0.01713 0.09653 0.01273 0.09757 0.01065 C 0.09861 0.00926 0.10017 0.0081 0.10139 0.00648 C 0.10278 -0.00116 0.10451 -0.00555 0.10764 -0.01111 C 0.10799 -0.01319 0.10851 -0.01528 0.10885 -0.01759 C 0.10938 -0.02037 0.11007 -0.02592 0.11007 -0.02569 " pathEditMode="relative" rAng="0" ptsTypes="ffffffffA">
                                      <p:cBhvr>
                                        <p:cTn id="40" dur="2000" fill="hold"/>
                                        <p:tgtEl>
                                          <p:spTgt spid="85120"/>
                                        </p:tgtEl>
                                        <p:attrNameLst>
                                          <p:attrName>ppt_x</p:attrName>
                                          <p:attrName>ppt_y</p:attrName>
                                        </p:attrNameLst>
                                      </p:cBhvr>
                                      <p:rCtr x="55" y="0"/>
                                    </p:animMotion>
                                  </p:childTnLst>
                                </p:cTn>
                              </p:par>
                              <p:par>
                                <p:cTn id="41" presetID="0" presetClass="path" presetSubtype="0" accel="50000" decel="50000" fill="hold" grpId="1" nodeType="withEffect">
                                  <p:stCondLst>
                                    <p:cond delay="0"/>
                                  </p:stCondLst>
                                  <p:childTnLst>
                                    <p:animMotion origin="layout" path="M -6.66667E-6 -7.40741E-6 C 0.00156 -0.00232 0.00381 -0.00394 0.00503 -0.00672 C 0.00711 -0.01135 0.00746 -0.01829 0.00868 -0.02339 C 0.00833 -0.0345 0.00833 -0.04561 0.00746 -0.05672 C 0.00642 -0.06945 -6.66667E-6 -0.0801 -0.00504 -0.09005 C -0.0066 -0.0963 -0.00782 -0.10255 -0.01007 -0.10834 " pathEditMode="relative" ptsTypes="fffffA">
                                      <p:cBhvr>
                                        <p:cTn id="42" dur="2000" fill="hold"/>
                                        <p:tgtEl>
                                          <p:spTgt spid="85121"/>
                                        </p:tgtEl>
                                        <p:attrNameLst>
                                          <p:attrName>ppt_x</p:attrName>
                                          <p:attrName>ppt_y</p:attrName>
                                        </p:attrNameLst>
                                      </p:cBhvr>
                                    </p:animMotion>
                                  </p:childTnLst>
                                </p:cTn>
                              </p:par>
                            </p:childTnLst>
                          </p:cTn>
                        </p:par>
                        <p:par>
                          <p:cTn id="43" fill="hold">
                            <p:stCondLst>
                              <p:cond delay="2500"/>
                            </p:stCondLst>
                            <p:childTnLst>
                              <p:par>
                                <p:cTn id="44" presetID="8" presetClass="entr" presetSubtype="16"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amond(in)">
                                      <p:cBhvr>
                                        <p:cTn id="46" dur="2000"/>
                                        <p:tgtEl>
                                          <p:spTgt spid="15"/>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5122"/>
                                        </p:tgtEl>
                                        <p:attrNameLst>
                                          <p:attrName>style.visibility</p:attrName>
                                        </p:attrNameLst>
                                      </p:cBhvr>
                                      <p:to>
                                        <p:strVal val="visible"/>
                                      </p:to>
                                    </p:set>
                                    <p:animEffect transition="in" filter="dissolve">
                                      <p:cBhvr>
                                        <p:cTn id="50" dur="500"/>
                                        <p:tgtEl>
                                          <p:spTgt spid="8512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85123"/>
                                        </p:tgtEl>
                                        <p:attrNameLst>
                                          <p:attrName>style.visibility</p:attrName>
                                        </p:attrNameLst>
                                      </p:cBhvr>
                                      <p:to>
                                        <p:strVal val="visible"/>
                                      </p:to>
                                    </p:set>
                                    <p:animEffect transition="in" filter="dissolve">
                                      <p:cBhvr>
                                        <p:cTn id="53" dur="500"/>
                                        <p:tgtEl>
                                          <p:spTgt spid="8512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85124"/>
                                        </p:tgtEl>
                                        <p:attrNameLst>
                                          <p:attrName>style.visibility</p:attrName>
                                        </p:attrNameLst>
                                      </p:cBhvr>
                                      <p:to>
                                        <p:strVal val="visible"/>
                                      </p:to>
                                    </p:set>
                                    <p:animEffect transition="in" filter="dissolve">
                                      <p:cBhvr>
                                        <p:cTn id="56" dur="500"/>
                                        <p:tgtEl>
                                          <p:spTgt spid="85124"/>
                                        </p:tgtEl>
                                      </p:cBhvr>
                                    </p:animEffect>
                                  </p:childTnLst>
                                </p:cTn>
                              </p:par>
                            </p:childTnLst>
                          </p:cTn>
                        </p:par>
                        <p:par>
                          <p:cTn id="57" fill="hold">
                            <p:stCondLst>
                              <p:cond delay="5000"/>
                            </p:stCondLst>
                            <p:childTnLst>
                              <p:par>
                                <p:cTn id="58" presetID="0" presetClass="path" presetSubtype="0" accel="50000" decel="50000" fill="hold" grpId="1" nodeType="afterEffect">
                                  <p:stCondLst>
                                    <p:cond delay="0"/>
                                  </p:stCondLst>
                                  <p:childTnLst>
                                    <p:animMotion origin="layout" path="M 2.77778E-6 -3.33333E-6 C 0.00138 0.01274 0.00086 0.01088 0.00625 0.01852 C 0.00781 0.02454 0.00954 0.02963 0.01128 0.03519 C 0.01562 0.04862 0.01111 0.0419 0.01631 0.04838 C 0.01909 0.05996 0.01684 0.05579 0.02135 0.06181 C 0.02204 0.06806 0.02222 0.07871 0.02621 0.08334 C 0.02847 0.08588 0.03385 0.09005 0.03385 0.09005 C 0.03541 0.09885 0.03628 0.1088 0.04131 0.11505 C 0.04097 0.11783 0.0401 0.12338 0.0401 0.12338 " pathEditMode="relative" ptsTypes="ffffffffA">
                                      <p:cBhvr>
                                        <p:cTn id="59" dur="2000" fill="hold"/>
                                        <p:tgtEl>
                                          <p:spTgt spid="85122"/>
                                        </p:tgtEl>
                                        <p:attrNameLst>
                                          <p:attrName>ppt_x</p:attrName>
                                          <p:attrName>ppt_y</p:attrName>
                                        </p:attrNameLst>
                                      </p:cBhvr>
                                    </p:animMotion>
                                  </p:childTnLst>
                                </p:cTn>
                              </p:par>
                              <p:par>
                                <p:cTn id="60" presetID="0" presetClass="path" presetSubtype="0" accel="50000" decel="50000" fill="hold" grpId="1" nodeType="withEffect">
                                  <p:stCondLst>
                                    <p:cond delay="0"/>
                                  </p:stCondLst>
                                  <p:childTnLst>
                                    <p:animMotion origin="layout" path="M 6.11111E-6 4.81481E-6 C 0.02049 0.00208 0.01129 0.00093 0.02379 0.00648 C 0.02622 0.00764 0.02882 0.0088 0.03126 0.00995 C 0.03247 0.01042 0.03386 0.01111 0.03507 0.01157 C 0.03629 0.01204 0.03872 0.01319 0.03872 0.01319 C 0.04341 0.01944 0.06042 0.02268 0.06754 0.02315 C 0.10539 0.025 0.11025 0.025 0.13247 0.025 " pathEditMode="relative" ptsTypes="ffffffA">
                                      <p:cBhvr>
                                        <p:cTn id="61" dur="2000" fill="hold"/>
                                        <p:tgtEl>
                                          <p:spTgt spid="85123"/>
                                        </p:tgtEl>
                                        <p:attrNameLst>
                                          <p:attrName>ppt_x</p:attrName>
                                          <p:attrName>ppt_y</p:attrName>
                                        </p:attrNameLst>
                                      </p:cBhvr>
                                    </p:animMotion>
                                  </p:childTnLst>
                                </p:cTn>
                              </p:par>
                              <p:par>
                                <p:cTn id="62" presetID="0" presetClass="path" presetSubtype="0" accel="50000" decel="50000" fill="hold" grpId="1" nodeType="withEffect">
                                  <p:stCondLst>
                                    <p:cond delay="0"/>
                                  </p:stCondLst>
                                  <p:childTnLst>
                                    <p:animMotion origin="layout" path="M -6.66667E-6 6.66667E-6 C -0.00139 -0.01087 -0.00278 -0.02522 -0.00886 -0.03333 C -0.00921 -0.03495 -0.00938 -0.0368 -0.01007 -0.03819 C -0.0106 -0.03958 -0.01198 -0.04027 -0.01251 -0.04166 C -0.02101 -0.06411 -0.01077 -0.04282 -0.01754 -0.05647 C -0.01928 -0.06365 -0.02292 -0.06759 -0.02761 -0.07152 C -0.02796 -0.07314 -0.02796 -0.07522 -0.02882 -0.07661 C -0.02969 -0.07823 -0.03126 -0.0787 -0.03247 -0.07985 C -0.03733 -0.08495 -0.04167 -0.09235 -0.04757 -0.0949 C -0.04879 -0.09606 -0.05122 -0.09814 -0.05122 -0.09814 " pathEditMode="relative" ptsTypes="fffffffffA">
                                      <p:cBhvr>
                                        <p:cTn id="63" dur="2000" fill="hold"/>
                                        <p:tgtEl>
                                          <p:spTgt spid="85124"/>
                                        </p:tgtEl>
                                        <p:attrNameLst>
                                          <p:attrName>ppt_x</p:attrName>
                                          <p:attrName>ppt_y</p:attrName>
                                        </p:attrNameLst>
                                      </p:cBhvr>
                                    </p:animMotion>
                                  </p:childTnLst>
                                </p:cTn>
                              </p:par>
                            </p:childTnLst>
                          </p:cTn>
                        </p:par>
                        <p:par>
                          <p:cTn id="64" fill="hold">
                            <p:stCondLst>
                              <p:cond delay="7000"/>
                            </p:stCondLst>
                            <p:childTnLst>
                              <p:par>
                                <p:cTn id="65" presetID="8" presetClass="entr" presetSubtype="16" fill="hold"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diamond(in)">
                                      <p:cBhvr>
                                        <p:cTn id="67" dur="2000"/>
                                        <p:tgtEl>
                                          <p:spTgt spid="14"/>
                                        </p:tgtEl>
                                      </p:cBhvr>
                                    </p:animEffect>
                                  </p:childTnLst>
                                </p:cTn>
                              </p:par>
                            </p:childTnLst>
                          </p:cTn>
                        </p:par>
                        <p:par>
                          <p:cTn id="68" fill="hold">
                            <p:stCondLst>
                              <p:cond delay="9000"/>
                            </p:stCondLst>
                            <p:childTnLst>
                              <p:par>
                                <p:cTn id="69" presetID="9" presetClass="entr" presetSubtype="0" fill="hold" grpId="0" nodeType="afterEffect">
                                  <p:stCondLst>
                                    <p:cond delay="0"/>
                                  </p:stCondLst>
                                  <p:childTnLst>
                                    <p:set>
                                      <p:cBhvr>
                                        <p:cTn id="70" dur="1" fill="hold">
                                          <p:stCondLst>
                                            <p:cond delay="0"/>
                                          </p:stCondLst>
                                        </p:cTn>
                                        <p:tgtEl>
                                          <p:spTgt spid="85126"/>
                                        </p:tgtEl>
                                        <p:attrNameLst>
                                          <p:attrName>style.visibility</p:attrName>
                                        </p:attrNameLst>
                                      </p:cBhvr>
                                      <p:to>
                                        <p:strVal val="visible"/>
                                      </p:to>
                                    </p:set>
                                    <p:animEffect transition="in" filter="dissolve">
                                      <p:cBhvr>
                                        <p:cTn id="71" dur="500"/>
                                        <p:tgtEl>
                                          <p:spTgt spid="85126"/>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85125"/>
                                        </p:tgtEl>
                                        <p:attrNameLst>
                                          <p:attrName>style.visibility</p:attrName>
                                        </p:attrNameLst>
                                      </p:cBhvr>
                                      <p:to>
                                        <p:strVal val="visible"/>
                                      </p:to>
                                    </p:set>
                                    <p:animEffect transition="in" filter="dissolve">
                                      <p:cBhvr>
                                        <p:cTn id="74" dur="500"/>
                                        <p:tgtEl>
                                          <p:spTgt spid="8512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85127"/>
                                        </p:tgtEl>
                                        <p:attrNameLst>
                                          <p:attrName>style.visibility</p:attrName>
                                        </p:attrNameLst>
                                      </p:cBhvr>
                                      <p:to>
                                        <p:strVal val="visible"/>
                                      </p:to>
                                    </p:set>
                                    <p:animEffect transition="in" filter="dissolve">
                                      <p:cBhvr>
                                        <p:cTn id="77" dur="500"/>
                                        <p:tgtEl>
                                          <p:spTgt spid="85127"/>
                                        </p:tgtEl>
                                      </p:cBhvr>
                                    </p:animEffect>
                                  </p:childTnLst>
                                </p:cTn>
                              </p:par>
                            </p:childTnLst>
                          </p:cTn>
                        </p:par>
                        <p:par>
                          <p:cTn id="78" fill="hold">
                            <p:stCondLst>
                              <p:cond delay="9500"/>
                            </p:stCondLst>
                            <p:childTnLst>
                              <p:par>
                                <p:cTn id="79" presetID="0" presetClass="path" presetSubtype="0" accel="50000" decel="50000" fill="hold" grpId="1" nodeType="afterEffect">
                                  <p:stCondLst>
                                    <p:cond delay="0"/>
                                  </p:stCondLst>
                                  <p:childTnLst>
                                    <p:animMotion origin="layout" path="M -6.66667E-6 -3.33333E-6 C -0.00869 0.0007 -0.01754 0.00024 -0.02622 0.00186 C -0.02744 0.00209 -0.02778 0.0044 -0.02882 0.0051 C -0.03126 0.00672 -0.03629 0.00834 -0.03629 0.00834 C -0.03941 0.01274 -0.04358 0.0169 -0.04636 0.02176 C -0.0507 0.0294 -0.05261 0.0382 -0.05747 0.04514 C -0.0599 0.05348 -0.06042 0.06227 -0.06511 0.06852 C -0.06632 0.07315 -0.06737 0.075 -0.06997 0.07848 " pathEditMode="relative" ptsTypes="fffffffA">
                                      <p:cBhvr>
                                        <p:cTn id="80" dur="2000" fill="hold"/>
                                        <p:tgtEl>
                                          <p:spTgt spid="85125"/>
                                        </p:tgtEl>
                                        <p:attrNameLst>
                                          <p:attrName>ppt_x</p:attrName>
                                          <p:attrName>ppt_y</p:attrName>
                                        </p:attrNameLst>
                                      </p:cBhvr>
                                    </p:animMotion>
                                  </p:childTnLst>
                                </p:cTn>
                              </p:par>
                              <p:par>
                                <p:cTn id="81" presetID="0" presetClass="path" presetSubtype="0" accel="50000" decel="50000" fill="hold" grpId="1" nodeType="withEffect">
                                  <p:stCondLst>
                                    <p:cond delay="0"/>
                                  </p:stCondLst>
                                  <p:childTnLst>
                                    <p:animMotion origin="layout" path="M 8.33333E-7 -3.7037E-7 C 0.00017 0.00116 0.00191 0.01273 0.0026 0.01343 C 0.00469 0.01551 0.00764 0.01551 0.01007 0.01667 C 0.01129 0.01713 0.01389 0.01829 0.01389 0.01829 C 0.01528 0.02593 0.0151 0.02894 0.02014 0.03334 C 0.02274 0.04398 0.0191 0.03357 0.02639 0.04005 C 0.0276 0.04121 0.0276 0.04375 0.02882 0.04491 C 0.02986 0.04607 0.03142 0.04607 0.03264 0.04676 C 0.03403 0.05232 0.03559 0.05602 0.03889 0.05996 C 0.03976 0.06389 0.03924 0.06875 0.04132 0.07176 C 0.04445 0.07662 0.04844 0.07801 0.0526 0.0801 C 0.05486 0.08912 0.05399 0.10139 0.06129 0.1051 C 0.06163 0.10672 0.06163 0.1088 0.0625 0.10996 C 0.06354 0.11111 0.06563 0.11019 0.06632 0.11158 C 0.06649 0.11204 0.07014 0.1257 0.07014 0.12824 " pathEditMode="relative" ptsTypes="ffffffffffffffA">
                                      <p:cBhvr>
                                        <p:cTn id="82" dur="2000" fill="hold"/>
                                        <p:tgtEl>
                                          <p:spTgt spid="85126"/>
                                        </p:tgtEl>
                                        <p:attrNameLst>
                                          <p:attrName>ppt_x</p:attrName>
                                          <p:attrName>ppt_y</p:attrName>
                                        </p:attrNameLst>
                                      </p:cBhvr>
                                    </p:animMotion>
                                  </p:childTnLst>
                                </p:cTn>
                              </p:par>
                              <p:par>
                                <p:cTn id="83" presetID="0" presetClass="path" presetSubtype="0" accel="50000" decel="50000" fill="hold" grpId="1" nodeType="withEffect">
                                  <p:stCondLst>
                                    <p:cond delay="0"/>
                                  </p:stCondLst>
                                  <p:childTnLst>
                                    <p:animMotion origin="layout" path="M 6.11111E-6 6.66667E-6 C 0.004 -0.01573 -0.00138 0.00695 0.00261 -0.03333 C 0.00296 -0.0368 0.00417 -0.04004 0.00504 -0.04328 C 0.00539 -0.0449 0.00626 -0.04814 0.00626 -0.04814 C 0.00747 -0.07268 0.00747 -0.06365 0.00747 -0.07499 " pathEditMode="relative" ptsTypes="ffffA">
                                      <p:cBhvr>
                                        <p:cTn id="84" dur="2000" fill="hold"/>
                                        <p:tgtEl>
                                          <p:spTgt spid="85127"/>
                                        </p:tgtEl>
                                        <p:attrNameLst>
                                          <p:attrName>ppt_x</p:attrName>
                                          <p:attrName>ppt_y</p:attrName>
                                        </p:attrNameLst>
                                      </p:cBhvr>
                                    </p:animMotion>
                                  </p:childTnLst>
                                </p:cTn>
                              </p:par>
                            </p:childTnLst>
                          </p:cTn>
                        </p:par>
                        <p:par>
                          <p:cTn id="85" fill="hold">
                            <p:stCondLst>
                              <p:cond delay="11500"/>
                            </p:stCondLst>
                            <p:childTnLst>
                              <p:par>
                                <p:cTn id="86" presetID="8" presetClass="entr" presetSubtype="16" fill="hold"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diamond(in)">
                                      <p:cBhvr>
                                        <p:cTn id="88" dur="2000"/>
                                        <p:tgtEl>
                                          <p:spTgt spid="1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85159"/>
                                        </p:tgtEl>
                                        <p:attrNameLst>
                                          <p:attrName>style.visibility</p:attrName>
                                        </p:attrNameLst>
                                      </p:cBhvr>
                                      <p:to>
                                        <p:strVal val="visible"/>
                                      </p:to>
                                    </p:set>
                                    <p:animEffect transition="in" filter="dissolve">
                                      <p:cBhvr>
                                        <p:cTn id="93" dur="500"/>
                                        <p:tgtEl>
                                          <p:spTgt spid="85159"/>
                                        </p:tgtEl>
                                      </p:cBhvr>
                                    </p:animEffect>
                                  </p:childTnLst>
                                </p:cTn>
                              </p:par>
                            </p:childTnLst>
                          </p:cTn>
                        </p:par>
                        <p:par>
                          <p:cTn id="94" fill="hold">
                            <p:stCondLst>
                              <p:cond delay="500"/>
                            </p:stCondLst>
                            <p:childTnLst>
                              <p:par>
                                <p:cTn id="95" presetID="9" presetClass="entr" presetSubtype="0" fill="hold" nodeType="after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dissolve">
                                      <p:cBhvr>
                                        <p:cTn id="97" dur="500"/>
                                        <p:tgtEl>
                                          <p:spTgt spid="7"/>
                                        </p:tgtEl>
                                      </p:cBhvr>
                                    </p:animEffect>
                                  </p:childTnLst>
                                </p:cTn>
                              </p:par>
                            </p:childTnLst>
                          </p:cTn>
                        </p:par>
                        <p:par>
                          <p:cTn id="98" fill="hold">
                            <p:stCondLst>
                              <p:cond delay="1000"/>
                            </p:stCondLst>
                            <p:childTnLst>
                              <p:par>
                                <p:cTn id="99" presetID="20" presetClass="entr" presetSubtype="0" fill="hold" nodeType="after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edge">
                                      <p:cBhvr>
                                        <p:cTn id="101" dur="2000"/>
                                        <p:tgtEl>
                                          <p:spTgt spid="10"/>
                                        </p:tgtEl>
                                      </p:cBhvr>
                                    </p:animEffect>
                                  </p:childTnLst>
                                </p:cTn>
                              </p:par>
                            </p:childTnLst>
                          </p:cTn>
                        </p:par>
                        <p:par>
                          <p:cTn id="102" fill="hold">
                            <p:stCondLst>
                              <p:cond delay="3000"/>
                            </p:stCondLst>
                            <p:childTnLst>
                              <p:par>
                                <p:cTn id="103" presetID="20" presetClass="entr" presetSubtype="0" fill="hold" nodeType="after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wedge">
                                      <p:cBhvr>
                                        <p:cTn id="105" dur="2000"/>
                                        <p:tgtEl>
                                          <p:spTgt spid="9"/>
                                        </p:tgtEl>
                                      </p:cBhvr>
                                    </p:animEffect>
                                  </p:childTnLst>
                                </p:cTn>
                              </p:par>
                            </p:childTnLst>
                          </p:cTn>
                        </p:par>
                        <p:par>
                          <p:cTn id="106" fill="hold">
                            <p:stCondLst>
                              <p:cond delay="5000"/>
                            </p:stCondLst>
                            <p:childTnLst>
                              <p:par>
                                <p:cTn id="107" presetID="20" presetClass="entr" presetSubtype="0" fill="hold" nodeType="after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wedge">
                                      <p:cBhvr>
                                        <p:cTn id="109" dur="2000"/>
                                        <p:tgtEl>
                                          <p:spTgt spid="8"/>
                                        </p:tgtEl>
                                      </p:cBhvr>
                                    </p:animEffect>
                                  </p:childTnLst>
                                </p:cTn>
                              </p:par>
                            </p:childTnLst>
                          </p:cTn>
                        </p:par>
                        <p:par>
                          <p:cTn id="110" fill="hold">
                            <p:stCondLst>
                              <p:cond delay="7000"/>
                            </p:stCondLst>
                            <p:childTnLst>
                              <p:par>
                                <p:cTn id="111" presetID="10" presetClass="exit" presetSubtype="0" fill="hold" nodeType="afterEffect">
                                  <p:stCondLst>
                                    <p:cond delay="0"/>
                                  </p:stCondLst>
                                  <p:childTnLst>
                                    <p:animEffect transition="out" filter="fade">
                                      <p:cBhvr>
                                        <p:cTn id="112" dur="5000"/>
                                        <p:tgtEl>
                                          <p:spTgt spid="11"/>
                                        </p:tgtEl>
                                      </p:cBhvr>
                                    </p:animEffect>
                                    <p:set>
                                      <p:cBhvr>
                                        <p:cTn id="113" dur="1" fill="hold">
                                          <p:stCondLst>
                                            <p:cond delay="4999"/>
                                          </p:stCondLst>
                                        </p:cTn>
                                        <p:tgtEl>
                                          <p:spTgt spid="11"/>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nodeType="clickEffect">
                                  <p:stCondLst>
                                    <p:cond delay="0"/>
                                  </p:stCondLst>
                                  <p:childTnLst>
                                    <p:animEffect transition="out" filter="fade">
                                      <p:cBhvr>
                                        <p:cTn id="117" dur="5000"/>
                                        <p:tgtEl>
                                          <p:spTgt spid="15"/>
                                        </p:tgtEl>
                                      </p:cBhvr>
                                    </p:animEffect>
                                    <p:set>
                                      <p:cBhvr>
                                        <p:cTn id="118" dur="1" fill="hold">
                                          <p:stCondLst>
                                            <p:cond delay="4999"/>
                                          </p:stCondLst>
                                        </p:cTn>
                                        <p:tgtEl>
                                          <p:spTgt spid="15"/>
                                        </p:tgtEl>
                                        <p:attrNameLst>
                                          <p:attrName>style.visibility</p:attrName>
                                        </p:attrNameLst>
                                      </p:cBhvr>
                                      <p:to>
                                        <p:strVal val="hidden"/>
                                      </p:to>
                                    </p:set>
                                  </p:childTnLst>
                                </p:cTn>
                              </p:par>
                              <p:par>
                                <p:cTn id="119" presetID="10" presetClass="exit" presetSubtype="0" fill="hold" nodeType="withEffect">
                                  <p:stCondLst>
                                    <p:cond delay="0"/>
                                  </p:stCondLst>
                                  <p:iterate type="lt">
                                    <p:tmPct val="0"/>
                                  </p:iterate>
                                  <p:childTnLst>
                                    <p:animEffect transition="out" filter="fade">
                                      <p:cBhvr>
                                        <p:cTn id="120" dur="5000"/>
                                        <p:tgtEl>
                                          <p:spTgt spid="12"/>
                                        </p:tgtEl>
                                      </p:cBhvr>
                                    </p:animEffect>
                                    <p:set>
                                      <p:cBhvr>
                                        <p:cTn id="121" dur="1" fill="hold">
                                          <p:stCondLst>
                                            <p:cond delay="4999"/>
                                          </p:stCondLst>
                                        </p:cTn>
                                        <p:tgtEl>
                                          <p:spTgt spid="1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0"/>
                                        <p:tgtEl>
                                          <p:spTgt spid="14"/>
                                        </p:tgtEl>
                                      </p:cBhvr>
                                    </p:animEffect>
                                    <p:set>
                                      <p:cBhvr>
                                        <p:cTn id="124" dur="1" fill="hold">
                                          <p:stCondLst>
                                            <p:cond delay="4999"/>
                                          </p:stCondLst>
                                        </p:cTn>
                                        <p:tgtEl>
                                          <p:spTgt spid="14"/>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0"/>
                                        <p:tgtEl>
                                          <p:spTgt spid="13"/>
                                        </p:tgtEl>
                                      </p:cBhvr>
                                    </p:animEffect>
                                    <p:set>
                                      <p:cBhvr>
                                        <p:cTn id="127" dur="1" fill="hold">
                                          <p:stCondLst>
                                            <p:cond delay="4999"/>
                                          </p:stCondLst>
                                        </p:cTn>
                                        <p:tgtEl>
                                          <p:spTgt spid="13"/>
                                        </p:tgtEl>
                                        <p:attrNameLst>
                                          <p:attrName>style.visibility</p:attrName>
                                        </p:attrNameLst>
                                      </p:cBhvr>
                                      <p:to>
                                        <p:strVal val="hidden"/>
                                      </p:to>
                                    </p:se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19" grpId="0" animBg="1"/>
      <p:bldP spid="85119" grpId="1" animBg="1"/>
      <p:bldP spid="85120" grpId="0" animBg="1"/>
      <p:bldP spid="85120" grpId="1" animBg="1"/>
      <p:bldP spid="85121" grpId="0" animBg="1"/>
      <p:bldP spid="85121" grpId="1" animBg="1"/>
      <p:bldP spid="85122" grpId="0" animBg="1"/>
      <p:bldP spid="85122" grpId="1" animBg="1"/>
      <p:bldP spid="85123" grpId="0" animBg="1"/>
      <p:bldP spid="85123" grpId="1" animBg="1"/>
      <p:bldP spid="85124" grpId="0" animBg="1"/>
      <p:bldP spid="85124" grpId="1" animBg="1"/>
      <p:bldP spid="85125" grpId="0" animBg="1"/>
      <p:bldP spid="85125" grpId="1" animBg="1"/>
      <p:bldP spid="85126" grpId="0" animBg="1"/>
      <p:bldP spid="85126" grpId="1" animBg="1"/>
      <p:bldP spid="85127" grpId="0" animBg="1"/>
      <p:bldP spid="85127" grpId="1" animBg="1"/>
      <p:bldP spid="85131" grpId="0" animBg="1"/>
      <p:bldP spid="85131" grpId="1" animBg="1"/>
      <p:bldP spid="85132" grpId="0" animBg="1"/>
      <p:bldP spid="85132" grpId="1" animBg="1"/>
      <p:bldP spid="85133" grpId="0" animBg="1"/>
      <p:bldP spid="85133" grpId="1" animBg="1"/>
      <p:bldP spid="8515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174"/>
          <p:cNvGrpSpPr>
            <a:grpSpLocks/>
          </p:cNvGrpSpPr>
          <p:nvPr/>
        </p:nvGrpSpPr>
        <p:grpSpPr bwMode="auto">
          <a:xfrm>
            <a:off x="1898650" y="879475"/>
            <a:ext cx="5627688" cy="4813300"/>
            <a:chOff x="1196" y="554"/>
            <a:chExt cx="3545" cy="3032"/>
          </a:xfrm>
        </p:grpSpPr>
        <p:grpSp>
          <p:nvGrpSpPr>
            <p:cNvPr id="33808" name="Group 158"/>
            <p:cNvGrpSpPr>
              <a:grpSpLocks/>
            </p:cNvGrpSpPr>
            <p:nvPr/>
          </p:nvGrpSpPr>
          <p:grpSpPr bwMode="auto">
            <a:xfrm>
              <a:off x="1761" y="1222"/>
              <a:ext cx="2055" cy="1491"/>
              <a:chOff x="1761" y="1222"/>
              <a:chExt cx="2055" cy="1491"/>
            </a:xfrm>
          </p:grpSpPr>
          <p:sp>
            <p:nvSpPr>
              <p:cNvPr id="33821" name="Line 159"/>
              <p:cNvSpPr>
                <a:spLocks noChangeAspect="1" noChangeShapeType="1"/>
              </p:cNvSpPr>
              <p:nvPr/>
            </p:nvSpPr>
            <p:spPr bwMode="auto">
              <a:xfrm flipH="1" flipV="1">
                <a:off x="1761" y="1222"/>
                <a:ext cx="976" cy="720"/>
              </a:xfrm>
              <a:prstGeom prst="line">
                <a:avLst/>
              </a:prstGeom>
              <a:noFill/>
              <a:ln w="38100">
                <a:solidFill>
                  <a:schemeClr val="tx1"/>
                </a:solidFill>
                <a:round/>
                <a:headEnd/>
                <a:tailEnd/>
              </a:ln>
            </p:spPr>
            <p:txBody>
              <a:bodyPr/>
              <a:lstStyle/>
              <a:p>
                <a:endParaRPr lang="en-US"/>
              </a:p>
            </p:txBody>
          </p:sp>
          <p:sp>
            <p:nvSpPr>
              <p:cNvPr id="33822" name="Line 160"/>
              <p:cNvSpPr>
                <a:spLocks noChangeAspect="1" noChangeShapeType="1"/>
              </p:cNvSpPr>
              <p:nvPr/>
            </p:nvSpPr>
            <p:spPr bwMode="auto">
              <a:xfrm flipV="1">
                <a:off x="2737" y="1274"/>
                <a:ext cx="1079" cy="668"/>
              </a:xfrm>
              <a:prstGeom prst="line">
                <a:avLst/>
              </a:prstGeom>
              <a:noFill/>
              <a:ln w="38100">
                <a:solidFill>
                  <a:schemeClr val="tx1"/>
                </a:solidFill>
                <a:round/>
                <a:headEnd/>
                <a:tailEnd/>
              </a:ln>
            </p:spPr>
            <p:txBody>
              <a:bodyPr/>
              <a:lstStyle/>
              <a:p>
                <a:endParaRPr lang="en-US"/>
              </a:p>
            </p:txBody>
          </p:sp>
          <p:sp>
            <p:nvSpPr>
              <p:cNvPr id="33823" name="Line 161"/>
              <p:cNvSpPr>
                <a:spLocks noChangeAspect="1" noChangeShapeType="1"/>
              </p:cNvSpPr>
              <p:nvPr/>
            </p:nvSpPr>
            <p:spPr bwMode="auto">
              <a:xfrm>
                <a:off x="2737" y="1942"/>
                <a:ext cx="154" cy="771"/>
              </a:xfrm>
              <a:prstGeom prst="line">
                <a:avLst/>
              </a:prstGeom>
              <a:noFill/>
              <a:ln w="38100">
                <a:solidFill>
                  <a:schemeClr val="tx1"/>
                </a:solidFill>
                <a:round/>
                <a:headEnd/>
                <a:tailEnd/>
              </a:ln>
            </p:spPr>
            <p:txBody>
              <a:bodyPr/>
              <a:lstStyle/>
              <a:p>
                <a:endParaRPr lang="en-US"/>
              </a:p>
            </p:txBody>
          </p:sp>
        </p:grpSp>
        <p:grpSp>
          <p:nvGrpSpPr>
            <p:cNvPr id="33809" name="Group 162"/>
            <p:cNvGrpSpPr>
              <a:grpSpLocks/>
            </p:cNvGrpSpPr>
            <p:nvPr/>
          </p:nvGrpSpPr>
          <p:grpSpPr bwMode="auto">
            <a:xfrm>
              <a:off x="1196" y="657"/>
              <a:ext cx="1181" cy="1336"/>
              <a:chOff x="1196" y="657"/>
              <a:chExt cx="1181" cy="1336"/>
            </a:xfrm>
          </p:grpSpPr>
          <p:sp>
            <p:nvSpPr>
              <p:cNvPr id="33818" name="Line 163"/>
              <p:cNvSpPr>
                <a:spLocks noChangeAspect="1" noChangeShapeType="1"/>
              </p:cNvSpPr>
              <p:nvPr/>
            </p:nvSpPr>
            <p:spPr bwMode="auto">
              <a:xfrm>
                <a:off x="1812" y="1274"/>
                <a:ext cx="565" cy="154"/>
              </a:xfrm>
              <a:prstGeom prst="line">
                <a:avLst/>
              </a:prstGeom>
              <a:noFill/>
              <a:ln w="38100">
                <a:solidFill>
                  <a:schemeClr val="tx1"/>
                </a:solidFill>
                <a:round/>
                <a:headEnd/>
                <a:tailEnd/>
              </a:ln>
            </p:spPr>
            <p:txBody>
              <a:bodyPr/>
              <a:lstStyle/>
              <a:p>
                <a:endParaRPr lang="en-US"/>
              </a:p>
            </p:txBody>
          </p:sp>
          <p:sp>
            <p:nvSpPr>
              <p:cNvPr id="33819" name="Line 164"/>
              <p:cNvSpPr>
                <a:spLocks noChangeAspect="1" noChangeShapeType="1"/>
              </p:cNvSpPr>
              <p:nvPr/>
            </p:nvSpPr>
            <p:spPr bwMode="auto">
              <a:xfrm>
                <a:off x="1196" y="657"/>
                <a:ext cx="616" cy="617"/>
              </a:xfrm>
              <a:prstGeom prst="line">
                <a:avLst/>
              </a:prstGeom>
              <a:noFill/>
              <a:ln w="38100">
                <a:solidFill>
                  <a:schemeClr val="tx1"/>
                </a:solidFill>
                <a:round/>
                <a:headEnd/>
                <a:tailEnd/>
              </a:ln>
            </p:spPr>
            <p:txBody>
              <a:bodyPr/>
              <a:lstStyle/>
              <a:p>
                <a:endParaRPr lang="en-US"/>
              </a:p>
            </p:txBody>
          </p:sp>
          <p:sp>
            <p:nvSpPr>
              <p:cNvPr id="33820" name="Line 165"/>
              <p:cNvSpPr>
                <a:spLocks noChangeAspect="1" noChangeShapeType="1"/>
              </p:cNvSpPr>
              <p:nvPr/>
            </p:nvSpPr>
            <p:spPr bwMode="auto">
              <a:xfrm flipH="1">
                <a:off x="1555" y="1274"/>
                <a:ext cx="257" cy="719"/>
              </a:xfrm>
              <a:prstGeom prst="line">
                <a:avLst/>
              </a:prstGeom>
              <a:noFill/>
              <a:ln w="38100">
                <a:solidFill>
                  <a:schemeClr val="tx1"/>
                </a:solidFill>
                <a:round/>
                <a:headEnd/>
                <a:tailEnd/>
              </a:ln>
            </p:spPr>
            <p:txBody>
              <a:bodyPr/>
              <a:lstStyle/>
              <a:p>
                <a:endParaRPr lang="en-US"/>
              </a:p>
            </p:txBody>
          </p:sp>
        </p:grpSp>
        <p:grpSp>
          <p:nvGrpSpPr>
            <p:cNvPr id="33810" name="Group 166"/>
            <p:cNvGrpSpPr>
              <a:grpSpLocks/>
            </p:cNvGrpSpPr>
            <p:nvPr/>
          </p:nvGrpSpPr>
          <p:grpSpPr bwMode="auto">
            <a:xfrm>
              <a:off x="3405" y="554"/>
              <a:ext cx="1336" cy="1182"/>
              <a:chOff x="3405" y="554"/>
              <a:chExt cx="1336" cy="1182"/>
            </a:xfrm>
          </p:grpSpPr>
          <p:sp>
            <p:nvSpPr>
              <p:cNvPr id="33815" name="Line 167"/>
              <p:cNvSpPr>
                <a:spLocks noChangeAspect="1" noChangeShapeType="1"/>
              </p:cNvSpPr>
              <p:nvPr/>
            </p:nvSpPr>
            <p:spPr bwMode="auto">
              <a:xfrm>
                <a:off x="3405" y="554"/>
                <a:ext cx="411" cy="720"/>
              </a:xfrm>
              <a:prstGeom prst="line">
                <a:avLst/>
              </a:prstGeom>
              <a:noFill/>
              <a:ln w="38100">
                <a:solidFill>
                  <a:schemeClr val="tx1"/>
                </a:solidFill>
                <a:round/>
                <a:headEnd/>
                <a:tailEnd/>
              </a:ln>
            </p:spPr>
            <p:txBody>
              <a:bodyPr/>
              <a:lstStyle/>
              <a:p>
                <a:endParaRPr lang="en-US"/>
              </a:p>
            </p:txBody>
          </p:sp>
          <p:sp>
            <p:nvSpPr>
              <p:cNvPr id="33816" name="Line 168"/>
              <p:cNvSpPr>
                <a:spLocks noChangeAspect="1" noChangeShapeType="1"/>
              </p:cNvSpPr>
              <p:nvPr/>
            </p:nvSpPr>
            <p:spPr bwMode="auto">
              <a:xfrm>
                <a:off x="3816" y="1274"/>
                <a:ext cx="925" cy="205"/>
              </a:xfrm>
              <a:prstGeom prst="line">
                <a:avLst/>
              </a:prstGeom>
              <a:noFill/>
              <a:ln w="38100">
                <a:solidFill>
                  <a:schemeClr val="tx1"/>
                </a:solidFill>
                <a:round/>
                <a:headEnd/>
                <a:tailEnd/>
              </a:ln>
            </p:spPr>
            <p:txBody>
              <a:bodyPr/>
              <a:lstStyle/>
              <a:p>
                <a:endParaRPr lang="en-US"/>
              </a:p>
            </p:txBody>
          </p:sp>
          <p:sp>
            <p:nvSpPr>
              <p:cNvPr id="33817" name="Line 169"/>
              <p:cNvSpPr>
                <a:spLocks noChangeAspect="1" noChangeShapeType="1"/>
              </p:cNvSpPr>
              <p:nvPr/>
            </p:nvSpPr>
            <p:spPr bwMode="auto">
              <a:xfrm flipV="1">
                <a:off x="3508" y="1274"/>
                <a:ext cx="308" cy="462"/>
              </a:xfrm>
              <a:prstGeom prst="line">
                <a:avLst/>
              </a:prstGeom>
              <a:noFill/>
              <a:ln w="38100">
                <a:solidFill>
                  <a:schemeClr val="tx1"/>
                </a:solidFill>
                <a:round/>
                <a:headEnd/>
                <a:tailEnd/>
              </a:ln>
            </p:spPr>
            <p:txBody>
              <a:bodyPr/>
              <a:lstStyle/>
              <a:p>
                <a:endParaRPr lang="en-US"/>
              </a:p>
            </p:txBody>
          </p:sp>
        </p:grpSp>
        <p:grpSp>
          <p:nvGrpSpPr>
            <p:cNvPr id="33811" name="Group 170"/>
            <p:cNvGrpSpPr>
              <a:grpSpLocks/>
            </p:cNvGrpSpPr>
            <p:nvPr/>
          </p:nvGrpSpPr>
          <p:grpSpPr bwMode="auto">
            <a:xfrm>
              <a:off x="2429" y="2456"/>
              <a:ext cx="1336" cy="1130"/>
              <a:chOff x="2429" y="2456"/>
              <a:chExt cx="1336" cy="1130"/>
            </a:xfrm>
          </p:grpSpPr>
          <p:sp>
            <p:nvSpPr>
              <p:cNvPr id="33812" name="Line 171"/>
              <p:cNvSpPr>
                <a:spLocks noChangeAspect="1" noChangeShapeType="1"/>
              </p:cNvSpPr>
              <p:nvPr/>
            </p:nvSpPr>
            <p:spPr bwMode="auto">
              <a:xfrm flipH="1" flipV="1">
                <a:off x="2891" y="2764"/>
                <a:ext cx="874" cy="103"/>
              </a:xfrm>
              <a:prstGeom prst="line">
                <a:avLst/>
              </a:prstGeom>
              <a:noFill/>
              <a:ln w="38100">
                <a:solidFill>
                  <a:schemeClr val="tx1"/>
                </a:solidFill>
                <a:round/>
                <a:headEnd/>
                <a:tailEnd/>
              </a:ln>
            </p:spPr>
            <p:txBody>
              <a:bodyPr/>
              <a:lstStyle/>
              <a:p>
                <a:endParaRPr lang="en-US"/>
              </a:p>
            </p:txBody>
          </p:sp>
          <p:sp>
            <p:nvSpPr>
              <p:cNvPr id="33813" name="Line 172"/>
              <p:cNvSpPr>
                <a:spLocks noChangeAspect="1" noChangeShapeType="1"/>
              </p:cNvSpPr>
              <p:nvPr/>
            </p:nvSpPr>
            <p:spPr bwMode="auto">
              <a:xfrm flipV="1">
                <a:off x="2429" y="2764"/>
                <a:ext cx="462" cy="822"/>
              </a:xfrm>
              <a:prstGeom prst="line">
                <a:avLst/>
              </a:prstGeom>
              <a:noFill/>
              <a:ln w="38100">
                <a:solidFill>
                  <a:schemeClr val="tx1"/>
                </a:solidFill>
                <a:round/>
                <a:headEnd/>
                <a:tailEnd/>
              </a:ln>
            </p:spPr>
            <p:txBody>
              <a:bodyPr/>
              <a:lstStyle/>
              <a:p>
                <a:endParaRPr lang="en-US"/>
              </a:p>
            </p:txBody>
          </p:sp>
          <p:sp>
            <p:nvSpPr>
              <p:cNvPr id="33814" name="Line 173"/>
              <p:cNvSpPr>
                <a:spLocks noChangeAspect="1" noChangeShapeType="1"/>
              </p:cNvSpPr>
              <p:nvPr/>
            </p:nvSpPr>
            <p:spPr bwMode="auto">
              <a:xfrm>
                <a:off x="2583" y="2456"/>
                <a:ext cx="308" cy="308"/>
              </a:xfrm>
              <a:prstGeom prst="line">
                <a:avLst/>
              </a:prstGeom>
              <a:noFill/>
              <a:ln w="38100">
                <a:solidFill>
                  <a:schemeClr val="tx1"/>
                </a:solidFill>
                <a:round/>
                <a:headEnd/>
                <a:tailEnd/>
              </a:ln>
            </p:spPr>
            <p:txBody>
              <a:bodyPr/>
              <a:lstStyle/>
              <a:p>
                <a:endParaRPr lang="en-US"/>
              </a:p>
            </p:txBody>
          </p:sp>
        </p:grpSp>
      </p:grpSp>
      <p:sp>
        <p:nvSpPr>
          <p:cNvPr id="33795" name="AutoShape 141"/>
          <p:cNvSpPr>
            <a:spLocks noChangeAspect="1" noChangeArrowheads="1"/>
          </p:cNvSpPr>
          <p:nvPr/>
        </p:nvSpPr>
        <p:spPr bwMode="auto">
          <a:xfrm>
            <a:off x="3773488" y="5529263"/>
            <a:ext cx="246062"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3796" name="AutoShape 142"/>
          <p:cNvSpPr>
            <a:spLocks noChangeAspect="1" noChangeArrowheads="1"/>
          </p:cNvSpPr>
          <p:nvPr/>
        </p:nvSpPr>
        <p:spPr bwMode="auto">
          <a:xfrm>
            <a:off x="5895975" y="446881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3797" name="AutoShape 143"/>
          <p:cNvSpPr>
            <a:spLocks noChangeAspect="1" noChangeArrowheads="1"/>
          </p:cNvSpPr>
          <p:nvPr/>
        </p:nvSpPr>
        <p:spPr bwMode="auto">
          <a:xfrm>
            <a:off x="3937000" y="373538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3798" name="AutoShape 147"/>
          <p:cNvSpPr>
            <a:spLocks noChangeAspect="1" noChangeArrowheads="1"/>
          </p:cNvSpPr>
          <p:nvPr/>
        </p:nvSpPr>
        <p:spPr bwMode="auto">
          <a:xfrm>
            <a:off x="2306638" y="3082925"/>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3799" name="AutoShape 148"/>
          <p:cNvSpPr>
            <a:spLocks noChangeAspect="1" noChangeArrowheads="1"/>
          </p:cNvSpPr>
          <p:nvPr/>
        </p:nvSpPr>
        <p:spPr bwMode="auto">
          <a:xfrm>
            <a:off x="3692525" y="2184400"/>
            <a:ext cx="244475" cy="246063"/>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3800" name="AutoShape 149"/>
          <p:cNvSpPr>
            <a:spLocks noChangeAspect="1" noChangeArrowheads="1"/>
          </p:cNvSpPr>
          <p:nvPr/>
        </p:nvSpPr>
        <p:spPr bwMode="auto">
          <a:xfrm>
            <a:off x="1735138" y="879475"/>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3801" name="AutoShape 150"/>
          <p:cNvSpPr>
            <a:spLocks noChangeAspect="1" noChangeArrowheads="1"/>
          </p:cNvSpPr>
          <p:nvPr/>
        </p:nvSpPr>
        <p:spPr bwMode="auto">
          <a:xfrm>
            <a:off x="5241925" y="717550"/>
            <a:ext cx="246063"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3802" name="AutoShape 151"/>
          <p:cNvSpPr>
            <a:spLocks noChangeAspect="1" noChangeArrowheads="1"/>
          </p:cNvSpPr>
          <p:nvPr/>
        </p:nvSpPr>
        <p:spPr bwMode="auto">
          <a:xfrm>
            <a:off x="5405438" y="267493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3803" name="AutoShape 152"/>
          <p:cNvSpPr>
            <a:spLocks noChangeAspect="1" noChangeArrowheads="1"/>
          </p:cNvSpPr>
          <p:nvPr/>
        </p:nvSpPr>
        <p:spPr bwMode="auto">
          <a:xfrm>
            <a:off x="7445375" y="226695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3804" name="AutoShape 154"/>
          <p:cNvSpPr>
            <a:spLocks noChangeAspect="1" noChangeArrowheads="1"/>
          </p:cNvSpPr>
          <p:nvPr/>
        </p:nvSpPr>
        <p:spPr bwMode="auto">
          <a:xfrm>
            <a:off x="4427538" y="4143375"/>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3805" name="AutoShape 155"/>
          <p:cNvSpPr>
            <a:spLocks noChangeAspect="1" noChangeArrowheads="1"/>
          </p:cNvSpPr>
          <p:nvPr/>
        </p:nvSpPr>
        <p:spPr bwMode="auto">
          <a:xfrm>
            <a:off x="5895975" y="1778000"/>
            <a:ext cx="406400"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3806" name="AutoShape 156"/>
          <p:cNvSpPr>
            <a:spLocks noChangeAspect="1" noChangeArrowheads="1"/>
          </p:cNvSpPr>
          <p:nvPr/>
        </p:nvSpPr>
        <p:spPr bwMode="auto">
          <a:xfrm>
            <a:off x="2632075" y="1778000"/>
            <a:ext cx="407988"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3807" name="AutoShape 175"/>
          <p:cNvSpPr>
            <a:spLocks noChangeAspect="1" noChangeArrowheads="1"/>
          </p:cNvSpPr>
          <p:nvPr/>
        </p:nvSpPr>
        <p:spPr bwMode="auto">
          <a:xfrm>
            <a:off x="4065588" y="2755900"/>
            <a:ext cx="569912" cy="571500"/>
          </a:xfrm>
          <a:prstGeom prst="diamond">
            <a:avLst/>
          </a:prstGeom>
          <a:solidFill>
            <a:schemeClr val="tx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155"/>
          <p:cNvSpPr>
            <a:spLocks noChangeShapeType="1"/>
          </p:cNvSpPr>
          <p:nvPr/>
        </p:nvSpPr>
        <p:spPr bwMode="auto">
          <a:xfrm>
            <a:off x="5410200" y="990600"/>
            <a:ext cx="762000" cy="1066800"/>
          </a:xfrm>
          <a:prstGeom prst="line">
            <a:avLst/>
          </a:prstGeom>
          <a:noFill/>
          <a:ln w="38100">
            <a:solidFill>
              <a:schemeClr val="tx1"/>
            </a:solidFill>
            <a:round/>
            <a:headEnd/>
            <a:tailEnd/>
          </a:ln>
        </p:spPr>
        <p:txBody>
          <a:bodyPr/>
          <a:lstStyle/>
          <a:p>
            <a:endParaRPr lang="en-US"/>
          </a:p>
        </p:txBody>
      </p:sp>
      <p:sp>
        <p:nvSpPr>
          <p:cNvPr id="34819" name="Line 156"/>
          <p:cNvSpPr>
            <a:spLocks noChangeShapeType="1"/>
          </p:cNvSpPr>
          <p:nvPr/>
        </p:nvSpPr>
        <p:spPr bwMode="auto">
          <a:xfrm flipH="1">
            <a:off x="5715000" y="1981200"/>
            <a:ext cx="457200" cy="838200"/>
          </a:xfrm>
          <a:prstGeom prst="line">
            <a:avLst/>
          </a:prstGeom>
          <a:noFill/>
          <a:ln w="38100">
            <a:solidFill>
              <a:schemeClr val="tx1"/>
            </a:solidFill>
            <a:round/>
            <a:headEnd/>
            <a:tailEnd/>
          </a:ln>
        </p:spPr>
        <p:txBody>
          <a:bodyPr/>
          <a:lstStyle/>
          <a:p>
            <a:endParaRPr lang="en-US"/>
          </a:p>
        </p:txBody>
      </p:sp>
      <p:sp>
        <p:nvSpPr>
          <p:cNvPr id="34820" name="Line 157"/>
          <p:cNvSpPr>
            <a:spLocks noChangeShapeType="1"/>
          </p:cNvSpPr>
          <p:nvPr/>
        </p:nvSpPr>
        <p:spPr bwMode="auto">
          <a:xfrm>
            <a:off x="6096000" y="1981200"/>
            <a:ext cx="1371600" cy="533400"/>
          </a:xfrm>
          <a:prstGeom prst="line">
            <a:avLst/>
          </a:prstGeom>
          <a:noFill/>
          <a:ln w="38100">
            <a:solidFill>
              <a:schemeClr val="tx1"/>
            </a:solidFill>
            <a:round/>
            <a:headEnd/>
            <a:tailEnd/>
          </a:ln>
        </p:spPr>
        <p:txBody>
          <a:bodyPr/>
          <a:lstStyle/>
          <a:p>
            <a:endParaRPr lang="en-US"/>
          </a:p>
        </p:txBody>
      </p:sp>
      <p:sp>
        <p:nvSpPr>
          <p:cNvPr id="34821" name="Line 2"/>
          <p:cNvSpPr>
            <a:spLocks noChangeShapeType="1"/>
          </p:cNvSpPr>
          <p:nvPr/>
        </p:nvSpPr>
        <p:spPr bwMode="auto">
          <a:xfrm>
            <a:off x="4343400" y="3810000"/>
            <a:ext cx="685800" cy="381000"/>
          </a:xfrm>
          <a:prstGeom prst="line">
            <a:avLst/>
          </a:prstGeom>
          <a:noFill/>
          <a:ln w="38100">
            <a:solidFill>
              <a:schemeClr val="tx1"/>
            </a:solidFill>
            <a:round/>
            <a:headEnd/>
            <a:tailEnd/>
          </a:ln>
        </p:spPr>
        <p:txBody>
          <a:bodyPr/>
          <a:lstStyle/>
          <a:p>
            <a:endParaRPr lang="en-US"/>
          </a:p>
        </p:txBody>
      </p:sp>
      <p:sp>
        <p:nvSpPr>
          <p:cNvPr id="34822" name="Line 3"/>
          <p:cNvSpPr>
            <a:spLocks noChangeShapeType="1"/>
          </p:cNvSpPr>
          <p:nvPr/>
        </p:nvSpPr>
        <p:spPr bwMode="auto">
          <a:xfrm flipH="1">
            <a:off x="4191000" y="4191000"/>
            <a:ext cx="685800" cy="1295400"/>
          </a:xfrm>
          <a:prstGeom prst="line">
            <a:avLst/>
          </a:prstGeom>
          <a:noFill/>
          <a:ln w="38100">
            <a:solidFill>
              <a:schemeClr val="tx1"/>
            </a:solidFill>
            <a:round/>
            <a:headEnd/>
            <a:tailEnd/>
          </a:ln>
        </p:spPr>
        <p:txBody>
          <a:bodyPr/>
          <a:lstStyle/>
          <a:p>
            <a:endParaRPr lang="en-US"/>
          </a:p>
        </p:txBody>
      </p:sp>
      <p:sp>
        <p:nvSpPr>
          <p:cNvPr id="34823" name="Line 4"/>
          <p:cNvSpPr>
            <a:spLocks noChangeShapeType="1"/>
          </p:cNvSpPr>
          <p:nvPr/>
        </p:nvSpPr>
        <p:spPr bwMode="auto">
          <a:xfrm>
            <a:off x="4876800" y="4191000"/>
            <a:ext cx="1371600" cy="381000"/>
          </a:xfrm>
          <a:prstGeom prst="line">
            <a:avLst/>
          </a:prstGeom>
          <a:noFill/>
          <a:ln w="38100">
            <a:solidFill>
              <a:schemeClr val="tx1"/>
            </a:solidFill>
            <a:round/>
            <a:headEnd/>
            <a:tailEnd/>
          </a:ln>
        </p:spPr>
        <p:txBody>
          <a:bodyPr/>
          <a:lstStyle/>
          <a:p>
            <a:endParaRPr lang="en-US"/>
          </a:p>
        </p:txBody>
      </p:sp>
      <p:sp>
        <p:nvSpPr>
          <p:cNvPr id="34824" name="Line 11"/>
          <p:cNvSpPr>
            <a:spLocks noChangeShapeType="1"/>
          </p:cNvSpPr>
          <p:nvPr/>
        </p:nvSpPr>
        <p:spPr bwMode="auto">
          <a:xfrm>
            <a:off x="2209800" y="1066800"/>
            <a:ext cx="990600" cy="838200"/>
          </a:xfrm>
          <a:prstGeom prst="line">
            <a:avLst/>
          </a:prstGeom>
          <a:noFill/>
          <a:ln w="38100">
            <a:solidFill>
              <a:schemeClr val="tx1"/>
            </a:solidFill>
            <a:round/>
            <a:headEnd/>
            <a:tailEnd/>
          </a:ln>
        </p:spPr>
        <p:txBody>
          <a:bodyPr/>
          <a:lstStyle/>
          <a:p>
            <a:endParaRPr lang="en-US"/>
          </a:p>
        </p:txBody>
      </p:sp>
      <p:sp>
        <p:nvSpPr>
          <p:cNvPr id="34825" name="Line 12"/>
          <p:cNvSpPr>
            <a:spLocks noChangeShapeType="1"/>
          </p:cNvSpPr>
          <p:nvPr/>
        </p:nvSpPr>
        <p:spPr bwMode="auto">
          <a:xfrm>
            <a:off x="3200400" y="1905000"/>
            <a:ext cx="838200" cy="381000"/>
          </a:xfrm>
          <a:prstGeom prst="line">
            <a:avLst/>
          </a:prstGeom>
          <a:noFill/>
          <a:ln w="38100">
            <a:solidFill>
              <a:schemeClr val="tx1"/>
            </a:solidFill>
            <a:round/>
            <a:headEnd/>
            <a:tailEnd/>
          </a:ln>
        </p:spPr>
        <p:txBody>
          <a:bodyPr/>
          <a:lstStyle/>
          <a:p>
            <a:endParaRPr lang="en-US"/>
          </a:p>
        </p:txBody>
      </p:sp>
      <p:sp>
        <p:nvSpPr>
          <p:cNvPr id="34826" name="Line 13"/>
          <p:cNvSpPr>
            <a:spLocks noChangeShapeType="1"/>
          </p:cNvSpPr>
          <p:nvPr/>
        </p:nvSpPr>
        <p:spPr bwMode="auto">
          <a:xfrm flipH="1">
            <a:off x="2743200" y="1905000"/>
            <a:ext cx="457200" cy="1219200"/>
          </a:xfrm>
          <a:prstGeom prst="line">
            <a:avLst/>
          </a:prstGeom>
          <a:noFill/>
          <a:ln w="38100">
            <a:solidFill>
              <a:schemeClr val="tx1"/>
            </a:solidFill>
            <a:round/>
            <a:headEnd/>
            <a:tailEnd/>
          </a:ln>
        </p:spPr>
        <p:txBody>
          <a:bodyPr/>
          <a:lstStyle/>
          <a:p>
            <a:endParaRPr lang="en-US"/>
          </a:p>
        </p:txBody>
      </p:sp>
      <p:sp>
        <p:nvSpPr>
          <p:cNvPr id="34827" name="Line 16"/>
          <p:cNvSpPr>
            <a:spLocks noChangeShapeType="1"/>
          </p:cNvSpPr>
          <p:nvPr/>
        </p:nvSpPr>
        <p:spPr bwMode="auto">
          <a:xfrm>
            <a:off x="3200400" y="1905000"/>
            <a:ext cx="1371600" cy="838200"/>
          </a:xfrm>
          <a:prstGeom prst="line">
            <a:avLst/>
          </a:prstGeom>
          <a:noFill/>
          <a:ln w="38100">
            <a:solidFill>
              <a:schemeClr val="tx1"/>
            </a:solidFill>
            <a:round/>
            <a:headEnd/>
            <a:tailEnd/>
          </a:ln>
        </p:spPr>
        <p:txBody>
          <a:bodyPr/>
          <a:lstStyle/>
          <a:p>
            <a:endParaRPr lang="en-US"/>
          </a:p>
        </p:txBody>
      </p:sp>
      <p:sp>
        <p:nvSpPr>
          <p:cNvPr id="34828" name="Line 17"/>
          <p:cNvSpPr>
            <a:spLocks noChangeShapeType="1"/>
          </p:cNvSpPr>
          <p:nvPr/>
        </p:nvSpPr>
        <p:spPr bwMode="auto">
          <a:xfrm flipH="1">
            <a:off x="4572000" y="1981200"/>
            <a:ext cx="1600200" cy="762000"/>
          </a:xfrm>
          <a:prstGeom prst="line">
            <a:avLst/>
          </a:prstGeom>
          <a:noFill/>
          <a:ln w="38100">
            <a:solidFill>
              <a:schemeClr val="tx1"/>
            </a:solidFill>
            <a:round/>
            <a:headEnd/>
            <a:tailEnd/>
          </a:ln>
        </p:spPr>
        <p:txBody>
          <a:bodyPr/>
          <a:lstStyle/>
          <a:p>
            <a:endParaRPr lang="en-US"/>
          </a:p>
        </p:txBody>
      </p:sp>
      <p:sp>
        <p:nvSpPr>
          <p:cNvPr id="34829" name="Line 18"/>
          <p:cNvSpPr>
            <a:spLocks noChangeShapeType="1"/>
          </p:cNvSpPr>
          <p:nvPr/>
        </p:nvSpPr>
        <p:spPr bwMode="auto">
          <a:xfrm flipH="1" flipV="1">
            <a:off x="4495800" y="2743200"/>
            <a:ext cx="457200" cy="1447800"/>
          </a:xfrm>
          <a:prstGeom prst="line">
            <a:avLst/>
          </a:prstGeom>
          <a:noFill/>
          <a:ln w="38100">
            <a:solidFill>
              <a:schemeClr val="tx1"/>
            </a:solidFill>
            <a:round/>
            <a:headEnd/>
            <a:tailEnd/>
          </a:ln>
        </p:spPr>
        <p:txBody>
          <a:bodyPr/>
          <a:lstStyle/>
          <a:p>
            <a:endParaRPr lang="en-US"/>
          </a:p>
        </p:txBody>
      </p:sp>
      <p:sp>
        <p:nvSpPr>
          <p:cNvPr id="34830" name="Line 38"/>
          <p:cNvSpPr>
            <a:spLocks noChangeShapeType="1"/>
          </p:cNvSpPr>
          <p:nvPr/>
        </p:nvSpPr>
        <p:spPr bwMode="auto">
          <a:xfrm>
            <a:off x="6096000" y="1981200"/>
            <a:ext cx="381000" cy="152400"/>
          </a:xfrm>
          <a:prstGeom prst="line">
            <a:avLst/>
          </a:prstGeom>
          <a:noFill/>
          <a:ln w="9525">
            <a:solidFill>
              <a:schemeClr val="tx1"/>
            </a:solidFill>
            <a:round/>
            <a:headEnd/>
            <a:tailEnd/>
          </a:ln>
        </p:spPr>
        <p:txBody>
          <a:bodyPr/>
          <a:lstStyle/>
          <a:p>
            <a:endParaRPr lang="en-US"/>
          </a:p>
        </p:txBody>
      </p:sp>
      <p:sp>
        <p:nvSpPr>
          <p:cNvPr id="34831" name="AutoShape 49"/>
          <p:cNvSpPr>
            <a:spLocks noChangeAspect="1" noChangeArrowheads="1"/>
          </p:cNvSpPr>
          <p:nvPr/>
        </p:nvSpPr>
        <p:spPr bwMode="auto">
          <a:xfrm>
            <a:off x="2667000" y="29718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4832" name="AutoShape 65"/>
          <p:cNvSpPr>
            <a:spLocks noChangeAspect="1" noChangeArrowheads="1"/>
          </p:cNvSpPr>
          <p:nvPr/>
        </p:nvSpPr>
        <p:spPr bwMode="auto">
          <a:xfrm>
            <a:off x="4264025" y="2473325"/>
            <a:ext cx="569913"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34833" name="AutoShape 66"/>
          <p:cNvSpPr>
            <a:spLocks noChangeAspect="1" noChangeArrowheads="1"/>
          </p:cNvSpPr>
          <p:nvPr/>
        </p:nvSpPr>
        <p:spPr bwMode="auto">
          <a:xfrm>
            <a:off x="4248150" y="37084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4834" name="AutoShape 74"/>
          <p:cNvSpPr>
            <a:spLocks noChangeAspect="1" noChangeArrowheads="1"/>
          </p:cNvSpPr>
          <p:nvPr/>
        </p:nvSpPr>
        <p:spPr bwMode="auto">
          <a:xfrm>
            <a:off x="4064000" y="536416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4835" name="AutoShape 82"/>
          <p:cNvSpPr>
            <a:spLocks noChangeAspect="1" noChangeArrowheads="1"/>
          </p:cNvSpPr>
          <p:nvPr/>
        </p:nvSpPr>
        <p:spPr bwMode="auto">
          <a:xfrm>
            <a:off x="6162675" y="441483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4836" name="AutoShape 90"/>
          <p:cNvSpPr>
            <a:spLocks noChangeAspect="1" noChangeArrowheads="1"/>
          </p:cNvSpPr>
          <p:nvPr/>
        </p:nvSpPr>
        <p:spPr bwMode="auto">
          <a:xfrm>
            <a:off x="7315200" y="23622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4837" name="AutoShape 98"/>
          <p:cNvSpPr>
            <a:spLocks noChangeAspect="1" noChangeArrowheads="1"/>
          </p:cNvSpPr>
          <p:nvPr/>
        </p:nvSpPr>
        <p:spPr bwMode="auto">
          <a:xfrm>
            <a:off x="4740275" y="3998913"/>
            <a:ext cx="406400" cy="407987"/>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4838" name="AutoShape 106"/>
          <p:cNvSpPr>
            <a:spLocks noChangeAspect="1" noChangeArrowheads="1"/>
          </p:cNvSpPr>
          <p:nvPr/>
        </p:nvSpPr>
        <p:spPr bwMode="auto">
          <a:xfrm>
            <a:off x="5934075" y="1803400"/>
            <a:ext cx="406400"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4839" name="AutoShape 115"/>
          <p:cNvSpPr>
            <a:spLocks noChangeAspect="1" noChangeArrowheads="1"/>
          </p:cNvSpPr>
          <p:nvPr/>
        </p:nvSpPr>
        <p:spPr bwMode="auto">
          <a:xfrm>
            <a:off x="2944813" y="1703388"/>
            <a:ext cx="407987"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4840" name="AutoShape 123"/>
          <p:cNvSpPr>
            <a:spLocks noChangeAspect="1" noChangeArrowheads="1"/>
          </p:cNvSpPr>
          <p:nvPr/>
        </p:nvSpPr>
        <p:spPr bwMode="auto">
          <a:xfrm>
            <a:off x="3867150" y="2165350"/>
            <a:ext cx="244475" cy="246063"/>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4841" name="AutoShape 138"/>
          <p:cNvSpPr>
            <a:spLocks noChangeAspect="1" noChangeArrowheads="1"/>
          </p:cNvSpPr>
          <p:nvPr/>
        </p:nvSpPr>
        <p:spPr bwMode="auto">
          <a:xfrm>
            <a:off x="2103438" y="9652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4842" name="AutoShape 139"/>
          <p:cNvSpPr>
            <a:spLocks noChangeAspect="1" noChangeArrowheads="1"/>
          </p:cNvSpPr>
          <p:nvPr/>
        </p:nvSpPr>
        <p:spPr bwMode="auto">
          <a:xfrm>
            <a:off x="5324475" y="927100"/>
            <a:ext cx="246063"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4843" name="AutoShape 147"/>
          <p:cNvSpPr>
            <a:spLocks noChangeAspect="1" noChangeArrowheads="1"/>
          </p:cNvSpPr>
          <p:nvPr/>
        </p:nvSpPr>
        <p:spPr bwMode="auto">
          <a:xfrm>
            <a:off x="5557838" y="271303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Line 142"/>
          <p:cNvSpPr>
            <a:spLocks noChangeShapeType="1"/>
          </p:cNvSpPr>
          <p:nvPr/>
        </p:nvSpPr>
        <p:spPr bwMode="auto">
          <a:xfrm>
            <a:off x="5562600" y="1219200"/>
            <a:ext cx="685800" cy="762000"/>
          </a:xfrm>
          <a:prstGeom prst="line">
            <a:avLst/>
          </a:prstGeom>
          <a:noFill/>
          <a:ln w="38100">
            <a:solidFill>
              <a:schemeClr val="tx1"/>
            </a:solidFill>
            <a:round/>
            <a:headEnd/>
            <a:tailEnd/>
          </a:ln>
        </p:spPr>
        <p:txBody>
          <a:bodyPr/>
          <a:lstStyle/>
          <a:p>
            <a:endParaRPr lang="en-US"/>
          </a:p>
        </p:txBody>
      </p:sp>
      <p:sp>
        <p:nvSpPr>
          <p:cNvPr id="35843" name="Line 143"/>
          <p:cNvSpPr>
            <a:spLocks noChangeShapeType="1"/>
          </p:cNvSpPr>
          <p:nvPr/>
        </p:nvSpPr>
        <p:spPr bwMode="auto">
          <a:xfrm flipH="1">
            <a:off x="5791200" y="1981200"/>
            <a:ext cx="533400" cy="914400"/>
          </a:xfrm>
          <a:prstGeom prst="line">
            <a:avLst/>
          </a:prstGeom>
          <a:noFill/>
          <a:ln w="38100">
            <a:solidFill>
              <a:schemeClr val="tx1"/>
            </a:solidFill>
            <a:round/>
            <a:headEnd/>
            <a:tailEnd/>
          </a:ln>
        </p:spPr>
        <p:txBody>
          <a:bodyPr/>
          <a:lstStyle/>
          <a:p>
            <a:endParaRPr lang="en-US"/>
          </a:p>
        </p:txBody>
      </p:sp>
      <p:sp>
        <p:nvSpPr>
          <p:cNvPr id="35844" name="Line 144"/>
          <p:cNvSpPr>
            <a:spLocks noChangeShapeType="1"/>
          </p:cNvSpPr>
          <p:nvPr/>
        </p:nvSpPr>
        <p:spPr bwMode="auto">
          <a:xfrm>
            <a:off x="6248400" y="2057400"/>
            <a:ext cx="1066800" cy="609600"/>
          </a:xfrm>
          <a:prstGeom prst="line">
            <a:avLst/>
          </a:prstGeom>
          <a:noFill/>
          <a:ln w="38100">
            <a:solidFill>
              <a:schemeClr val="tx1"/>
            </a:solidFill>
            <a:round/>
            <a:headEnd/>
            <a:tailEnd/>
          </a:ln>
        </p:spPr>
        <p:txBody>
          <a:bodyPr/>
          <a:lstStyle/>
          <a:p>
            <a:endParaRPr lang="en-US"/>
          </a:p>
        </p:txBody>
      </p:sp>
      <p:sp>
        <p:nvSpPr>
          <p:cNvPr id="35845" name="Line 2"/>
          <p:cNvSpPr>
            <a:spLocks noChangeShapeType="1"/>
          </p:cNvSpPr>
          <p:nvPr/>
        </p:nvSpPr>
        <p:spPr bwMode="auto">
          <a:xfrm>
            <a:off x="4724400" y="3810000"/>
            <a:ext cx="609600" cy="228600"/>
          </a:xfrm>
          <a:prstGeom prst="line">
            <a:avLst/>
          </a:prstGeom>
          <a:noFill/>
          <a:ln w="38100">
            <a:solidFill>
              <a:schemeClr val="tx1"/>
            </a:solidFill>
            <a:round/>
            <a:headEnd/>
            <a:tailEnd/>
          </a:ln>
        </p:spPr>
        <p:txBody>
          <a:bodyPr/>
          <a:lstStyle/>
          <a:p>
            <a:endParaRPr lang="en-US"/>
          </a:p>
        </p:txBody>
      </p:sp>
      <p:sp>
        <p:nvSpPr>
          <p:cNvPr id="35846" name="Line 3"/>
          <p:cNvSpPr>
            <a:spLocks noChangeShapeType="1"/>
          </p:cNvSpPr>
          <p:nvPr/>
        </p:nvSpPr>
        <p:spPr bwMode="auto">
          <a:xfrm flipH="1">
            <a:off x="4495800" y="4038600"/>
            <a:ext cx="838200" cy="1295400"/>
          </a:xfrm>
          <a:prstGeom prst="line">
            <a:avLst/>
          </a:prstGeom>
          <a:noFill/>
          <a:ln w="38100">
            <a:solidFill>
              <a:schemeClr val="tx1"/>
            </a:solidFill>
            <a:round/>
            <a:headEnd/>
            <a:tailEnd/>
          </a:ln>
        </p:spPr>
        <p:txBody>
          <a:bodyPr/>
          <a:lstStyle/>
          <a:p>
            <a:endParaRPr lang="en-US"/>
          </a:p>
        </p:txBody>
      </p:sp>
      <p:sp>
        <p:nvSpPr>
          <p:cNvPr id="35847" name="Line 4"/>
          <p:cNvSpPr>
            <a:spLocks noChangeShapeType="1"/>
          </p:cNvSpPr>
          <p:nvPr/>
        </p:nvSpPr>
        <p:spPr bwMode="auto">
          <a:xfrm>
            <a:off x="5334000" y="4038600"/>
            <a:ext cx="1143000" cy="457200"/>
          </a:xfrm>
          <a:prstGeom prst="line">
            <a:avLst/>
          </a:prstGeom>
          <a:noFill/>
          <a:ln w="38100">
            <a:solidFill>
              <a:schemeClr val="tx1"/>
            </a:solidFill>
            <a:round/>
            <a:headEnd/>
            <a:tailEnd/>
          </a:ln>
        </p:spPr>
        <p:txBody>
          <a:bodyPr/>
          <a:lstStyle/>
          <a:p>
            <a:endParaRPr lang="en-US"/>
          </a:p>
        </p:txBody>
      </p:sp>
      <p:sp>
        <p:nvSpPr>
          <p:cNvPr id="35848" name="Line 11"/>
          <p:cNvSpPr>
            <a:spLocks noChangeShapeType="1"/>
          </p:cNvSpPr>
          <p:nvPr/>
        </p:nvSpPr>
        <p:spPr bwMode="auto">
          <a:xfrm>
            <a:off x="2590800" y="1143000"/>
            <a:ext cx="762000" cy="685800"/>
          </a:xfrm>
          <a:prstGeom prst="line">
            <a:avLst/>
          </a:prstGeom>
          <a:noFill/>
          <a:ln w="38100">
            <a:solidFill>
              <a:schemeClr val="tx1"/>
            </a:solidFill>
            <a:round/>
            <a:headEnd/>
            <a:tailEnd/>
          </a:ln>
        </p:spPr>
        <p:txBody>
          <a:bodyPr/>
          <a:lstStyle/>
          <a:p>
            <a:endParaRPr lang="en-US"/>
          </a:p>
        </p:txBody>
      </p:sp>
      <p:sp>
        <p:nvSpPr>
          <p:cNvPr id="35849" name="Line 12"/>
          <p:cNvSpPr>
            <a:spLocks noChangeShapeType="1"/>
          </p:cNvSpPr>
          <p:nvPr/>
        </p:nvSpPr>
        <p:spPr bwMode="auto">
          <a:xfrm>
            <a:off x="3352800" y="1752600"/>
            <a:ext cx="838200" cy="533400"/>
          </a:xfrm>
          <a:prstGeom prst="line">
            <a:avLst/>
          </a:prstGeom>
          <a:noFill/>
          <a:ln w="38100">
            <a:solidFill>
              <a:schemeClr val="tx1"/>
            </a:solidFill>
            <a:round/>
            <a:headEnd/>
            <a:tailEnd/>
          </a:ln>
        </p:spPr>
        <p:txBody>
          <a:bodyPr/>
          <a:lstStyle/>
          <a:p>
            <a:endParaRPr lang="en-US"/>
          </a:p>
        </p:txBody>
      </p:sp>
      <p:sp>
        <p:nvSpPr>
          <p:cNvPr id="35850" name="Line 13"/>
          <p:cNvSpPr>
            <a:spLocks noChangeShapeType="1"/>
          </p:cNvSpPr>
          <p:nvPr/>
        </p:nvSpPr>
        <p:spPr bwMode="auto">
          <a:xfrm flipH="1">
            <a:off x="3200400" y="1828800"/>
            <a:ext cx="228600" cy="1143000"/>
          </a:xfrm>
          <a:prstGeom prst="line">
            <a:avLst/>
          </a:prstGeom>
          <a:noFill/>
          <a:ln w="38100">
            <a:solidFill>
              <a:schemeClr val="tx1"/>
            </a:solidFill>
            <a:round/>
            <a:headEnd/>
            <a:tailEnd/>
          </a:ln>
        </p:spPr>
        <p:txBody>
          <a:bodyPr/>
          <a:lstStyle/>
          <a:p>
            <a:endParaRPr lang="en-US"/>
          </a:p>
        </p:txBody>
      </p:sp>
      <p:sp>
        <p:nvSpPr>
          <p:cNvPr id="35851" name="Line 16"/>
          <p:cNvSpPr>
            <a:spLocks noChangeShapeType="1"/>
          </p:cNvSpPr>
          <p:nvPr/>
        </p:nvSpPr>
        <p:spPr bwMode="auto">
          <a:xfrm>
            <a:off x="3429000" y="1828800"/>
            <a:ext cx="1295400" cy="762000"/>
          </a:xfrm>
          <a:prstGeom prst="line">
            <a:avLst/>
          </a:prstGeom>
          <a:noFill/>
          <a:ln w="38100">
            <a:solidFill>
              <a:schemeClr val="tx1"/>
            </a:solidFill>
            <a:round/>
            <a:headEnd/>
            <a:tailEnd/>
          </a:ln>
        </p:spPr>
        <p:txBody>
          <a:bodyPr/>
          <a:lstStyle/>
          <a:p>
            <a:endParaRPr lang="en-US"/>
          </a:p>
        </p:txBody>
      </p:sp>
      <p:sp>
        <p:nvSpPr>
          <p:cNvPr id="35852" name="Line 17"/>
          <p:cNvSpPr>
            <a:spLocks noChangeShapeType="1"/>
          </p:cNvSpPr>
          <p:nvPr/>
        </p:nvSpPr>
        <p:spPr bwMode="auto">
          <a:xfrm flipH="1">
            <a:off x="4724400" y="2057400"/>
            <a:ext cx="1524000" cy="457200"/>
          </a:xfrm>
          <a:prstGeom prst="line">
            <a:avLst/>
          </a:prstGeom>
          <a:noFill/>
          <a:ln w="38100">
            <a:solidFill>
              <a:schemeClr val="tx1"/>
            </a:solidFill>
            <a:round/>
            <a:headEnd/>
            <a:tailEnd/>
          </a:ln>
        </p:spPr>
        <p:txBody>
          <a:bodyPr/>
          <a:lstStyle/>
          <a:p>
            <a:endParaRPr lang="en-US"/>
          </a:p>
        </p:txBody>
      </p:sp>
      <p:sp>
        <p:nvSpPr>
          <p:cNvPr id="35853" name="Line 18"/>
          <p:cNvSpPr>
            <a:spLocks noChangeShapeType="1"/>
          </p:cNvSpPr>
          <p:nvPr/>
        </p:nvSpPr>
        <p:spPr bwMode="auto">
          <a:xfrm flipH="1" flipV="1">
            <a:off x="4724400" y="2514600"/>
            <a:ext cx="609600" cy="1600200"/>
          </a:xfrm>
          <a:prstGeom prst="line">
            <a:avLst/>
          </a:prstGeom>
          <a:noFill/>
          <a:ln w="38100">
            <a:solidFill>
              <a:schemeClr val="tx1"/>
            </a:solidFill>
            <a:round/>
            <a:headEnd/>
            <a:tailEnd/>
          </a:ln>
        </p:spPr>
        <p:txBody>
          <a:bodyPr/>
          <a:lstStyle/>
          <a:p>
            <a:endParaRPr lang="en-US"/>
          </a:p>
        </p:txBody>
      </p:sp>
      <p:sp>
        <p:nvSpPr>
          <p:cNvPr id="35854" name="AutoShape 37"/>
          <p:cNvSpPr>
            <a:spLocks noChangeAspect="1" noChangeArrowheads="1"/>
          </p:cNvSpPr>
          <p:nvPr/>
        </p:nvSpPr>
        <p:spPr bwMode="auto">
          <a:xfrm>
            <a:off x="3048000" y="28956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5855" name="AutoShape 45"/>
          <p:cNvSpPr>
            <a:spLocks noChangeAspect="1" noChangeArrowheads="1"/>
          </p:cNvSpPr>
          <p:nvPr/>
        </p:nvSpPr>
        <p:spPr bwMode="auto">
          <a:xfrm>
            <a:off x="4459288" y="2244725"/>
            <a:ext cx="569912"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35856" name="AutoShape 54"/>
          <p:cNvSpPr>
            <a:spLocks noChangeAspect="1" noChangeArrowheads="1"/>
          </p:cNvSpPr>
          <p:nvPr/>
        </p:nvSpPr>
        <p:spPr bwMode="auto">
          <a:xfrm>
            <a:off x="4591050" y="3673475"/>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5857" name="AutoShape 62"/>
          <p:cNvSpPr>
            <a:spLocks noChangeAspect="1" noChangeArrowheads="1"/>
          </p:cNvSpPr>
          <p:nvPr/>
        </p:nvSpPr>
        <p:spPr bwMode="auto">
          <a:xfrm>
            <a:off x="4419600" y="51816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5858" name="AutoShape 70"/>
          <p:cNvSpPr>
            <a:spLocks noChangeAspect="1" noChangeArrowheads="1"/>
          </p:cNvSpPr>
          <p:nvPr/>
        </p:nvSpPr>
        <p:spPr bwMode="auto">
          <a:xfrm>
            <a:off x="6356350" y="4346575"/>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5859" name="AutoShape 78"/>
          <p:cNvSpPr>
            <a:spLocks noChangeAspect="1" noChangeArrowheads="1"/>
          </p:cNvSpPr>
          <p:nvPr/>
        </p:nvSpPr>
        <p:spPr bwMode="auto">
          <a:xfrm>
            <a:off x="7162800" y="25146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5860" name="AutoShape 86"/>
          <p:cNvSpPr>
            <a:spLocks noChangeAspect="1" noChangeArrowheads="1"/>
          </p:cNvSpPr>
          <p:nvPr/>
        </p:nvSpPr>
        <p:spPr bwMode="auto">
          <a:xfrm>
            <a:off x="5106988" y="3849688"/>
            <a:ext cx="406400" cy="407987"/>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5861" name="AutoShape 94"/>
          <p:cNvSpPr>
            <a:spLocks noChangeAspect="1" noChangeArrowheads="1"/>
          </p:cNvSpPr>
          <p:nvPr/>
        </p:nvSpPr>
        <p:spPr bwMode="auto">
          <a:xfrm>
            <a:off x="6007100" y="1830388"/>
            <a:ext cx="406400"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5862" name="AutoShape 103"/>
          <p:cNvSpPr>
            <a:spLocks noChangeAspect="1" noChangeArrowheads="1"/>
          </p:cNvSpPr>
          <p:nvPr/>
        </p:nvSpPr>
        <p:spPr bwMode="auto">
          <a:xfrm>
            <a:off x="3217863" y="1622425"/>
            <a:ext cx="407987"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5863" name="AutoShape 111"/>
          <p:cNvSpPr>
            <a:spLocks noChangeAspect="1" noChangeArrowheads="1"/>
          </p:cNvSpPr>
          <p:nvPr/>
        </p:nvSpPr>
        <p:spPr bwMode="auto">
          <a:xfrm>
            <a:off x="4065588" y="2170113"/>
            <a:ext cx="244475" cy="246062"/>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5864" name="AutoShape 124"/>
          <p:cNvSpPr>
            <a:spLocks noChangeAspect="1" noChangeArrowheads="1"/>
          </p:cNvSpPr>
          <p:nvPr/>
        </p:nvSpPr>
        <p:spPr bwMode="auto">
          <a:xfrm>
            <a:off x="2443163" y="10414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5865" name="AutoShape 127"/>
          <p:cNvSpPr>
            <a:spLocks noChangeAspect="1" noChangeArrowheads="1"/>
          </p:cNvSpPr>
          <p:nvPr/>
        </p:nvSpPr>
        <p:spPr bwMode="auto">
          <a:xfrm>
            <a:off x="5408613" y="1123950"/>
            <a:ext cx="246062"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5866" name="AutoShape 135"/>
          <p:cNvSpPr>
            <a:spLocks noChangeAspect="1" noChangeArrowheads="1"/>
          </p:cNvSpPr>
          <p:nvPr/>
        </p:nvSpPr>
        <p:spPr bwMode="auto">
          <a:xfrm>
            <a:off x="5649913" y="272415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Line 132"/>
          <p:cNvSpPr>
            <a:spLocks noChangeShapeType="1"/>
          </p:cNvSpPr>
          <p:nvPr/>
        </p:nvSpPr>
        <p:spPr bwMode="auto">
          <a:xfrm>
            <a:off x="5562600" y="1447800"/>
            <a:ext cx="871538" cy="765175"/>
          </a:xfrm>
          <a:prstGeom prst="line">
            <a:avLst/>
          </a:prstGeom>
          <a:noFill/>
          <a:ln w="38100">
            <a:solidFill>
              <a:schemeClr val="tx1"/>
            </a:solidFill>
            <a:round/>
            <a:headEnd/>
            <a:tailEnd/>
          </a:ln>
        </p:spPr>
        <p:txBody>
          <a:bodyPr/>
          <a:lstStyle/>
          <a:p>
            <a:endParaRPr lang="en-US"/>
          </a:p>
        </p:txBody>
      </p:sp>
      <p:sp>
        <p:nvSpPr>
          <p:cNvPr id="36867" name="Line 133"/>
          <p:cNvSpPr>
            <a:spLocks noChangeShapeType="1"/>
          </p:cNvSpPr>
          <p:nvPr/>
        </p:nvSpPr>
        <p:spPr bwMode="auto">
          <a:xfrm flipH="1">
            <a:off x="5867400" y="2057400"/>
            <a:ext cx="457200" cy="838200"/>
          </a:xfrm>
          <a:prstGeom prst="line">
            <a:avLst/>
          </a:prstGeom>
          <a:noFill/>
          <a:ln w="38100">
            <a:solidFill>
              <a:schemeClr val="tx1"/>
            </a:solidFill>
            <a:round/>
            <a:headEnd/>
            <a:tailEnd/>
          </a:ln>
        </p:spPr>
        <p:txBody>
          <a:bodyPr/>
          <a:lstStyle/>
          <a:p>
            <a:endParaRPr lang="en-US"/>
          </a:p>
        </p:txBody>
      </p:sp>
      <p:sp>
        <p:nvSpPr>
          <p:cNvPr id="36868" name="Line 134"/>
          <p:cNvSpPr>
            <a:spLocks noChangeShapeType="1"/>
          </p:cNvSpPr>
          <p:nvPr/>
        </p:nvSpPr>
        <p:spPr bwMode="auto">
          <a:xfrm>
            <a:off x="6324600" y="2057400"/>
            <a:ext cx="838200" cy="685800"/>
          </a:xfrm>
          <a:prstGeom prst="line">
            <a:avLst/>
          </a:prstGeom>
          <a:noFill/>
          <a:ln w="38100">
            <a:solidFill>
              <a:schemeClr val="tx1"/>
            </a:solidFill>
            <a:round/>
            <a:headEnd/>
            <a:tailEnd/>
          </a:ln>
        </p:spPr>
        <p:txBody>
          <a:bodyPr/>
          <a:lstStyle/>
          <a:p>
            <a:endParaRPr lang="en-US"/>
          </a:p>
        </p:txBody>
      </p:sp>
      <p:sp>
        <p:nvSpPr>
          <p:cNvPr id="36869" name="Line 2"/>
          <p:cNvSpPr>
            <a:spLocks noChangeShapeType="1"/>
          </p:cNvSpPr>
          <p:nvPr/>
        </p:nvSpPr>
        <p:spPr bwMode="auto">
          <a:xfrm>
            <a:off x="5029200" y="3810000"/>
            <a:ext cx="685800" cy="152400"/>
          </a:xfrm>
          <a:prstGeom prst="line">
            <a:avLst/>
          </a:prstGeom>
          <a:noFill/>
          <a:ln w="38100">
            <a:solidFill>
              <a:schemeClr val="tx1"/>
            </a:solidFill>
            <a:round/>
            <a:headEnd/>
            <a:tailEnd/>
          </a:ln>
        </p:spPr>
        <p:txBody>
          <a:bodyPr/>
          <a:lstStyle/>
          <a:p>
            <a:endParaRPr lang="en-US"/>
          </a:p>
        </p:txBody>
      </p:sp>
      <p:sp>
        <p:nvSpPr>
          <p:cNvPr id="36870" name="Line 3"/>
          <p:cNvSpPr>
            <a:spLocks noChangeShapeType="1"/>
          </p:cNvSpPr>
          <p:nvPr/>
        </p:nvSpPr>
        <p:spPr bwMode="auto">
          <a:xfrm flipH="1">
            <a:off x="4953000" y="3810000"/>
            <a:ext cx="685800" cy="1295400"/>
          </a:xfrm>
          <a:prstGeom prst="line">
            <a:avLst/>
          </a:prstGeom>
          <a:noFill/>
          <a:ln w="38100">
            <a:solidFill>
              <a:schemeClr val="tx1"/>
            </a:solidFill>
            <a:round/>
            <a:headEnd/>
            <a:tailEnd/>
          </a:ln>
        </p:spPr>
        <p:txBody>
          <a:bodyPr/>
          <a:lstStyle/>
          <a:p>
            <a:endParaRPr lang="en-US"/>
          </a:p>
        </p:txBody>
      </p:sp>
      <p:sp>
        <p:nvSpPr>
          <p:cNvPr id="36871" name="Line 4"/>
          <p:cNvSpPr>
            <a:spLocks noChangeShapeType="1"/>
          </p:cNvSpPr>
          <p:nvPr/>
        </p:nvSpPr>
        <p:spPr bwMode="auto">
          <a:xfrm>
            <a:off x="5638800" y="3886200"/>
            <a:ext cx="1066800" cy="533400"/>
          </a:xfrm>
          <a:prstGeom prst="line">
            <a:avLst/>
          </a:prstGeom>
          <a:noFill/>
          <a:ln w="38100">
            <a:solidFill>
              <a:schemeClr val="tx1"/>
            </a:solidFill>
            <a:round/>
            <a:headEnd/>
            <a:tailEnd/>
          </a:ln>
        </p:spPr>
        <p:txBody>
          <a:bodyPr/>
          <a:lstStyle/>
          <a:p>
            <a:endParaRPr lang="en-US"/>
          </a:p>
        </p:txBody>
      </p:sp>
      <p:sp>
        <p:nvSpPr>
          <p:cNvPr id="36872" name="Line 11"/>
          <p:cNvSpPr>
            <a:spLocks noChangeShapeType="1"/>
          </p:cNvSpPr>
          <p:nvPr/>
        </p:nvSpPr>
        <p:spPr bwMode="auto">
          <a:xfrm>
            <a:off x="3657600" y="1752600"/>
            <a:ext cx="1371600" cy="457200"/>
          </a:xfrm>
          <a:prstGeom prst="line">
            <a:avLst/>
          </a:prstGeom>
          <a:noFill/>
          <a:ln w="38100">
            <a:solidFill>
              <a:schemeClr val="tx1"/>
            </a:solidFill>
            <a:round/>
            <a:headEnd/>
            <a:tailEnd/>
          </a:ln>
        </p:spPr>
        <p:txBody>
          <a:bodyPr/>
          <a:lstStyle/>
          <a:p>
            <a:endParaRPr lang="en-US"/>
          </a:p>
        </p:txBody>
      </p:sp>
      <p:sp>
        <p:nvSpPr>
          <p:cNvPr id="36873" name="Line 12"/>
          <p:cNvSpPr>
            <a:spLocks noChangeShapeType="1"/>
          </p:cNvSpPr>
          <p:nvPr/>
        </p:nvSpPr>
        <p:spPr bwMode="auto">
          <a:xfrm>
            <a:off x="3733800" y="1752600"/>
            <a:ext cx="609600" cy="533400"/>
          </a:xfrm>
          <a:prstGeom prst="line">
            <a:avLst/>
          </a:prstGeom>
          <a:noFill/>
          <a:ln w="38100">
            <a:solidFill>
              <a:schemeClr val="tx1"/>
            </a:solidFill>
            <a:round/>
            <a:headEnd/>
            <a:tailEnd/>
          </a:ln>
        </p:spPr>
        <p:txBody>
          <a:bodyPr/>
          <a:lstStyle/>
          <a:p>
            <a:endParaRPr lang="en-US"/>
          </a:p>
        </p:txBody>
      </p:sp>
      <p:sp>
        <p:nvSpPr>
          <p:cNvPr id="36874" name="Line 13"/>
          <p:cNvSpPr>
            <a:spLocks noChangeShapeType="1"/>
          </p:cNvSpPr>
          <p:nvPr/>
        </p:nvSpPr>
        <p:spPr bwMode="auto">
          <a:xfrm flipH="1">
            <a:off x="3505200" y="1752600"/>
            <a:ext cx="228600" cy="1219200"/>
          </a:xfrm>
          <a:prstGeom prst="line">
            <a:avLst/>
          </a:prstGeom>
          <a:noFill/>
          <a:ln w="38100">
            <a:solidFill>
              <a:schemeClr val="tx1"/>
            </a:solidFill>
            <a:round/>
            <a:headEnd/>
            <a:tailEnd/>
          </a:ln>
        </p:spPr>
        <p:txBody>
          <a:bodyPr/>
          <a:lstStyle/>
          <a:p>
            <a:endParaRPr lang="en-US"/>
          </a:p>
        </p:txBody>
      </p:sp>
      <p:sp>
        <p:nvSpPr>
          <p:cNvPr id="36875" name="Line 16"/>
          <p:cNvSpPr>
            <a:spLocks noChangeShapeType="1"/>
          </p:cNvSpPr>
          <p:nvPr/>
        </p:nvSpPr>
        <p:spPr bwMode="auto">
          <a:xfrm flipH="1" flipV="1">
            <a:off x="2895600" y="1219200"/>
            <a:ext cx="762000" cy="609600"/>
          </a:xfrm>
          <a:prstGeom prst="line">
            <a:avLst/>
          </a:prstGeom>
          <a:noFill/>
          <a:ln w="38100">
            <a:solidFill>
              <a:schemeClr val="tx1"/>
            </a:solidFill>
            <a:round/>
            <a:headEnd/>
            <a:tailEnd/>
          </a:ln>
        </p:spPr>
        <p:txBody>
          <a:bodyPr/>
          <a:lstStyle/>
          <a:p>
            <a:endParaRPr lang="en-US"/>
          </a:p>
        </p:txBody>
      </p:sp>
      <p:sp>
        <p:nvSpPr>
          <p:cNvPr id="36876" name="Line 17"/>
          <p:cNvSpPr>
            <a:spLocks noChangeShapeType="1"/>
          </p:cNvSpPr>
          <p:nvPr/>
        </p:nvSpPr>
        <p:spPr bwMode="auto">
          <a:xfrm flipH="1">
            <a:off x="4953000" y="2057400"/>
            <a:ext cx="1371600" cy="152400"/>
          </a:xfrm>
          <a:prstGeom prst="line">
            <a:avLst/>
          </a:prstGeom>
          <a:noFill/>
          <a:ln w="38100">
            <a:solidFill>
              <a:schemeClr val="tx1"/>
            </a:solidFill>
            <a:round/>
            <a:headEnd/>
            <a:tailEnd/>
          </a:ln>
        </p:spPr>
        <p:txBody>
          <a:bodyPr/>
          <a:lstStyle/>
          <a:p>
            <a:endParaRPr lang="en-US"/>
          </a:p>
        </p:txBody>
      </p:sp>
      <p:sp>
        <p:nvSpPr>
          <p:cNvPr id="36877" name="Line 18"/>
          <p:cNvSpPr>
            <a:spLocks noChangeShapeType="1"/>
          </p:cNvSpPr>
          <p:nvPr/>
        </p:nvSpPr>
        <p:spPr bwMode="auto">
          <a:xfrm flipH="1" flipV="1">
            <a:off x="4953000" y="2209800"/>
            <a:ext cx="685800" cy="1752600"/>
          </a:xfrm>
          <a:prstGeom prst="line">
            <a:avLst/>
          </a:prstGeom>
          <a:noFill/>
          <a:ln w="38100">
            <a:solidFill>
              <a:schemeClr val="tx1"/>
            </a:solidFill>
            <a:round/>
            <a:headEnd/>
            <a:tailEnd/>
          </a:ln>
        </p:spPr>
        <p:txBody>
          <a:bodyPr/>
          <a:lstStyle/>
          <a:p>
            <a:endParaRPr lang="en-US"/>
          </a:p>
        </p:txBody>
      </p:sp>
      <p:sp>
        <p:nvSpPr>
          <p:cNvPr id="36878" name="Line 25"/>
          <p:cNvSpPr>
            <a:spLocks noChangeShapeType="1"/>
          </p:cNvSpPr>
          <p:nvPr/>
        </p:nvSpPr>
        <p:spPr bwMode="auto">
          <a:xfrm>
            <a:off x="6096000" y="1981200"/>
            <a:ext cx="381000" cy="152400"/>
          </a:xfrm>
          <a:prstGeom prst="line">
            <a:avLst/>
          </a:prstGeom>
          <a:noFill/>
          <a:ln w="9525">
            <a:solidFill>
              <a:schemeClr val="tx1"/>
            </a:solidFill>
            <a:round/>
            <a:headEnd/>
            <a:tailEnd/>
          </a:ln>
        </p:spPr>
        <p:txBody>
          <a:bodyPr/>
          <a:lstStyle/>
          <a:p>
            <a:endParaRPr lang="en-US"/>
          </a:p>
        </p:txBody>
      </p:sp>
      <p:sp>
        <p:nvSpPr>
          <p:cNvPr id="36879" name="AutoShape 37"/>
          <p:cNvSpPr>
            <a:spLocks noChangeAspect="1" noChangeArrowheads="1"/>
          </p:cNvSpPr>
          <p:nvPr/>
        </p:nvSpPr>
        <p:spPr bwMode="auto">
          <a:xfrm>
            <a:off x="3429000" y="28194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6880" name="AutoShape 45"/>
          <p:cNvSpPr>
            <a:spLocks noChangeAspect="1" noChangeArrowheads="1"/>
          </p:cNvSpPr>
          <p:nvPr/>
        </p:nvSpPr>
        <p:spPr bwMode="auto">
          <a:xfrm>
            <a:off x="4686300" y="1936750"/>
            <a:ext cx="569913"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36881" name="AutoShape 52"/>
          <p:cNvSpPr>
            <a:spLocks noChangeAspect="1" noChangeArrowheads="1"/>
          </p:cNvSpPr>
          <p:nvPr/>
        </p:nvSpPr>
        <p:spPr bwMode="auto">
          <a:xfrm>
            <a:off x="4921250" y="363855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6882" name="AutoShape 59"/>
          <p:cNvSpPr>
            <a:spLocks noChangeAspect="1" noChangeArrowheads="1"/>
          </p:cNvSpPr>
          <p:nvPr/>
        </p:nvSpPr>
        <p:spPr bwMode="auto">
          <a:xfrm>
            <a:off x="4786313" y="499903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6883" name="AutoShape 66"/>
          <p:cNvSpPr>
            <a:spLocks noChangeAspect="1" noChangeArrowheads="1"/>
          </p:cNvSpPr>
          <p:nvPr/>
        </p:nvSpPr>
        <p:spPr bwMode="auto">
          <a:xfrm>
            <a:off x="6597650" y="427831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6884" name="AutoShape 73"/>
          <p:cNvSpPr>
            <a:spLocks noChangeAspect="1" noChangeArrowheads="1"/>
          </p:cNvSpPr>
          <p:nvPr/>
        </p:nvSpPr>
        <p:spPr bwMode="auto">
          <a:xfrm>
            <a:off x="7073900" y="262255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6885" name="AutoShape 80"/>
          <p:cNvSpPr>
            <a:spLocks noChangeAspect="1" noChangeArrowheads="1"/>
          </p:cNvSpPr>
          <p:nvPr/>
        </p:nvSpPr>
        <p:spPr bwMode="auto">
          <a:xfrm>
            <a:off x="5449888" y="3687763"/>
            <a:ext cx="406400" cy="407987"/>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6886" name="AutoShape 87"/>
          <p:cNvSpPr>
            <a:spLocks noChangeAspect="1" noChangeArrowheads="1"/>
          </p:cNvSpPr>
          <p:nvPr/>
        </p:nvSpPr>
        <p:spPr bwMode="auto">
          <a:xfrm>
            <a:off x="6097588" y="1852613"/>
            <a:ext cx="406400"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6887" name="AutoShape 95"/>
          <p:cNvSpPr>
            <a:spLocks noChangeAspect="1" noChangeArrowheads="1"/>
          </p:cNvSpPr>
          <p:nvPr/>
        </p:nvSpPr>
        <p:spPr bwMode="auto">
          <a:xfrm>
            <a:off x="3495675" y="1557338"/>
            <a:ext cx="407988"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6888" name="AutoShape 102"/>
          <p:cNvSpPr>
            <a:spLocks noChangeAspect="1" noChangeArrowheads="1"/>
          </p:cNvSpPr>
          <p:nvPr/>
        </p:nvSpPr>
        <p:spPr bwMode="auto">
          <a:xfrm>
            <a:off x="4230688" y="2105025"/>
            <a:ext cx="244475" cy="246063"/>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6889" name="AutoShape 108"/>
          <p:cNvSpPr>
            <a:spLocks noChangeAspect="1" noChangeArrowheads="1"/>
          </p:cNvSpPr>
          <p:nvPr/>
        </p:nvSpPr>
        <p:spPr bwMode="auto">
          <a:xfrm>
            <a:off x="2781300" y="109378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6890" name="AutoShape 116"/>
          <p:cNvSpPr>
            <a:spLocks noChangeAspect="1" noChangeArrowheads="1"/>
          </p:cNvSpPr>
          <p:nvPr/>
        </p:nvSpPr>
        <p:spPr bwMode="auto">
          <a:xfrm>
            <a:off x="5476875" y="1296988"/>
            <a:ext cx="246063"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6891" name="AutoShape 123"/>
          <p:cNvSpPr>
            <a:spLocks noChangeAspect="1" noChangeArrowheads="1"/>
          </p:cNvSpPr>
          <p:nvPr/>
        </p:nvSpPr>
        <p:spPr bwMode="auto">
          <a:xfrm>
            <a:off x="5740400" y="273526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Line 116"/>
          <p:cNvSpPr>
            <a:spLocks noChangeShapeType="1"/>
          </p:cNvSpPr>
          <p:nvPr/>
        </p:nvSpPr>
        <p:spPr bwMode="auto">
          <a:xfrm>
            <a:off x="5715000" y="1600200"/>
            <a:ext cx="533400" cy="457200"/>
          </a:xfrm>
          <a:prstGeom prst="line">
            <a:avLst/>
          </a:prstGeom>
          <a:noFill/>
          <a:ln w="38100">
            <a:solidFill>
              <a:schemeClr val="tx1"/>
            </a:solidFill>
            <a:round/>
            <a:headEnd/>
            <a:tailEnd/>
          </a:ln>
        </p:spPr>
        <p:txBody>
          <a:bodyPr/>
          <a:lstStyle/>
          <a:p>
            <a:endParaRPr lang="en-US"/>
          </a:p>
        </p:txBody>
      </p:sp>
      <p:sp>
        <p:nvSpPr>
          <p:cNvPr id="37891" name="Line 117"/>
          <p:cNvSpPr>
            <a:spLocks noChangeShapeType="1"/>
          </p:cNvSpPr>
          <p:nvPr/>
        </p:nvSpPr>
        <p:spPr bwMode="auto">
          <a:xfrm flipH="1">
            <a:off x="6019800" y="2057400"/>
            <a:ext cx="304800" cy="838200"/>
          </a:xfrm>
          <a:prstGeom prst="line">
            <a:avLst/>
          </a:prstGeom>
          <a:noFill/>
          <a:ln w="38100">
            <a:solidFill>
              <a:schemeClr val="tx1"/>
            </a:solidFill>
            <a:round/>
            <a:headEnd/>
            <a:tailEnd/>
          </a:ln>
        </p:spPr>
        <p:txBody>
          <a:bodyPr/>
          <a:lstStyle/>
          <a:p>
            <a:endParaRPr lang="en-US"/>
          </a:p>
        </p:txBody>
      </p:sp>
      <p:sp>
        <p:nvSpPr>
          <p:cNvPr id="37892" name="Line 118"/>
          <p:cNvSpPr>
            <a:spLocks noChangeShapeType="1"/>
          </p:cNvSpPr>
          <p:nvPr/>
        </p:nvSpPr>
        <p:spPr bwMode="auto">
          <a:xfrm>
            <a:off x="6324600" y="2133600"/>
            <a:ext cx="762000" cy="762000"/>
          </a:xfrm>
          <a:prstGeom prst="line">
            <a:avLst/>
          </a:prstGeom>
          <a:noFill/>
          <a:ln w="38100">
            <a:solidFill>
              <a:schemeClr val="tx1"/>
            </a:solidFill>
            <a:round/>
            <a:headEnd/>
            <a:tailEnd/>
          </a:ln>
        </p:spPr>
        <p:txBody>
          <a:bodyPr/>
          <a:lstStyle/>
          <a:p>
            <a:endParaRPr lang="en-US"/>
          </a:p>
        </p:txBody>
      </p:sp>
      <p:sp>
        <p:nvSpPr>
          <p:cNvPr id="37893" name="Line 2"/>
          <p:cNvSpPr>
            <a:spLocks noChangeShapeType="1"/>
          </p:cNvSpPr>
          <p:nvPr/>
        </p:nvSpPr>
        <p:spPr bwMode="auto">
          <a:xfrm flipV="1">
            <a:off x="5334000" y="3657600"/>
            <a:ext cx="685800" cy="76200"/>
          </a:xfrm>
          <a:prstGeom prst="line">
            <a:avLst/>
          </a:prstGeom>
          <a:noFill/>
          <a:ln w="38100">
            <a:solidFill>
              <a:schemeClr val="tx1"/>
            </a:solidFill>
            <a:round/>
            <a:headEnd/>
            <a:tailEnd/>
          </a:ln>
        </p:spPr>
        <p:txBody>
          <a:bodyPr/>
          <a:lstStyle/>
          <a:p>
            <a:endParaRPr lang="en-US"/>
          </a:p>
        </p:txBody>
      </p:sp>
      <p:sp>
        <p:nvSpPr>
          <p:cNvPr id="37894" name="Line 3"/>
          <p:cNvSpPr>
            <a:spLocks noChangeShapeType="1"/>
          </p:cNvSpPr>
          <p:nvPr/>
        </p:nvSpPr>
        <p:spPr bwMode="auto">
          <a:xfrm flipH="1">
            <a:off x="5257800" y="3733800"/>
            <a:ext cx="762000" cy="1219200"/>
          </a:xfrm>
          <a:prstGeom prst="line">
            <a:avLst/>
          </a:prstGeom>
          <a:noFill/>
          <a:ln w="38100">
            <a:solidFill>
              <a:schemeClr val="tx1"/>
            </a:solidFill>
            <a:round/>
            <a:headEnd/>
            <a:tailEnd/>
          </a:ln>
        </p:spPr>
        <p:txBody>
          <a:bodyPr/>
          <a:lstStyle/>
          <a:p>
            <a:endParaRPr lang="en-US"/>
          </a:p>
        </p:txBody>
      </p:sp>
      <p:sp>
        <p:nvSpPr>
          <p:cNvPr id="37895" name="Line 4"/>
          <p:cNvSpPr>
            <a:spLocks noChangeShapeType="1"/>
          </p:cNvSpPr>
          <p:nvPr/>
        </p:nvSpPr>
        <p:spPr bwMode="auto">
          <a:xfrm>
            <a:off x="5943600" y="3733800"/>
            <a:ext cx="990600" cy="609600"/>
          </a:xfrm>
          <a:prstGeom prst="line">
            <a:avLst/>
          </a:prstGeom>
          <a:noFill/>
          <a:ln w="38100">
            <a:solidFill>
              <a:schemeClr val="tx1"/>
            </a:solidFill>
            <a:round/>
            <a:headEnd/>
            <a:tailEnd/>
          </a:ln>
        </p:spPr>
        <p:txBody>
          <a:bodyPr/>
          <a:lstStyle/>
          <a:p>
            <a:endParaRPr lang="en-US"/>
          </a:p>
        </p:txBody>
      </p:sp>
      <p:sp>
        <p:nvSpPr>
          <p:cNvPr id="37896" name="Line 11"/>
          <p:cNvSpPr>
            <a:spLocks noChangeShapeType="1"/>
          </p:cNvSpPr>
          <p:nvPr/>
        </p:nvSpPr>
        <p:spPr bwMode="auto">
          <a:xfrm>
            <a:off x="3276600" y="1295400"/>
            <a:ext cx="762000" cy="381000"/>
          </a:xfrm>
          <a:prstGeom prst="line">
            <a:avLst/>
          </a:prstGeom>
          <a:noFill/>
          <a:ln w="38100">
            <a:solidFill>
              <a:schemeClr val="tx1"/>
            </a:solidFill>
            <a:round/>
            <a:headEnd/>
            <a:tailEnd/>
          </a:ln>
        </p:spPr>
        <p:txBody>
          <a:bodyPr/>
          <a:lstStyle/>
          <a:p>
            <a:endParaRPr lang="en-US"/>
          </a:p>
        </p:txBody>
      </p:sp>
      <p:sp>
        <p:nvSpPr>
          <p:cNvPr id="37897" name="Line 12"/>
          <p:cNvSpPr>
            <a:spLocks noChangeShapeType="1"/>
          </p:cNvSpPr>
          <p:nvPr/>
        </p:nvSpPr>
        <p:spPr bwMode="auto">
          <a:xfrm>
            <a:off x="3962400" y="1676400"/>
            <a:ext cx="609600" cy="533400"/>
          </a:xfrm>
          <a:prstGeom prst="line">
            <a:avLst/>
          </a:prstGeom>
          <a:noFill/>
          <a:ln w="38100">
            <a:solidFill>
              <a:schemeClr val="tx1"/>
            </a:solidFill>
            <a:round/>
            <a:headEnd/>
            <a:tailEnd/>
          </a:ln>
        </p:spPr>
        <p:txBody>
          <a:bodyPr/>
          <a:lstStyle/>
          <a:p>
            <a:endParaRPr lang="en-US"/>
          </a:p>
        </p:txBody>
      </p:sp>
      <p:sp>
        <p:nvSpPr>
          <p:cNvPr id="37898" name="Line 13"/>
          <p:cNvSpPr>
            <a:spLocks noChangeShapeType="1"/>
          </p:cNvSpPr>
          <p:nvPr/>
        </p:nvSpPr>
        <p:spPr bwMode="auto">
          <a:xfrm flipH="1">
            <a:off x="3886200" y="1752600"/>
            <a:ext cx="76200" cy="1143000"/>
          </a:xfrm>
          <a:prstGeom prst="line">
            <a:avLst/>
          </a:prstGeom>
          <a:noFill/>
          <a:ln w="38100">
            <a:solidFill>
              <a:schemeClr val="tx1"/>
            </a:solidFill>
            <a:round/>
            <a:headEnd/>
            <a:tailEnd/>
          </a:ln>
        </p:spPr>
        <p:txBody>
          <a:bodyPr/>
          <a:lstStyle/>
          <a:p>
            <a:endParaRPr lang="en-US"/>
          </a:p>
        </p:txBody>
      </p:sp>
      <p:sp>
        <p:nvSpPr>
          <p:cNvPr id="37899" name="Line 16"/>
          <p:cNvSpPr>
            <a:spLocks noChangeShapeType="1"/>
          </p:cNvSpPr>
          <p:nvPr/>
        </p:nvSpPr>
        <p:spPr bwMode="auto">
          <a:xfrm>
            <a:off x="3962400" y="1676400"/>
            <a:ext cx="1219200" cy="228600"/>
          </a:xfrm>
          <a:prstGeom prst="line">
            <a:avLst/>
          </a:prstGeom>
          <a:noFill/>
          <a:ln w="38100">
            <a:solidFill>
              <a:schemeClr val="tx1"/>
            </a:solidFill>
            <a:round/>
            <a:headEnd/>
            <a:tailEnd/>
          </a:ln>
        </p:spPr>
        <p:txBody>
          <a:bodyPr/>
          <a:lstStyle/>
          <a:p>
            <a:endParaRPr lang="en-US"/>
          </a:p>
        </p:txBody>
      </p:sp>
      <p:sp>
        <p:nvSpPr>
          <p:cNvPr id="37900" name="Line 17"/>
          <p:cNvSpPr>
            <a:spLocks noChangeShapeType="1"/>
          </p:cNvSpPr>
          <p:nvPr/>
        </p:nvSpPr>
        <p:spPr bwMode="auto">
          <a:xfrm flipH="1" flipV="1">
            <a:off x="5181600" y="1905000"/>
            <a:ext cx="1143000" cy="152400"/>
          </a:xfrm>
          <a:prstGeom prst="line">
            <a:avLst/>
          </a:prstGeom>
          <a:noFill/>
          <a:ln w="38100">
            <a:solidFill>
              <a:schemeClr val="tx1"/>
            </a:solidFill>
            <a:round/>
            <a:headEnd/>
            <a:tailEnd/>
          </a:ln>
        </p:spPr>
        <p:txBody>
          <a:bodyPr/>
          <a:lstStyle/>
          <a:p>
            <a:endParaRPr lang="en-US"/>
          </a:p>
        </p:txBody>
      </p:sp>
      <p:sp>
        <p:nvSpPr>
          <p:cNvPr id="37901" name="Line 18"/>
          <p:cNvSpPr>
            <a:spLocks noChangeShapeType="1"/>
          </p:cNvSpPr>
          <p:nvPr/>
        </p:nvSpPr>
        <p:spPr bwMode="auto">
          <a:xfrm flipH="1" flipV="1">
            <a:off x="5181600" y="1905000"/>
            <a:ext cx="838200" cy="1828800"/>
          </a:xfrm>
          <a:prstGeom prst="line">
            <a:avLst/>
          </a:prstGeom>
          <a:noFill/>
          <a:ln w="38100">
            <a:solidFill>
              <a:schemeClr val="tx1"/>
            </a:solidFill>
            <a:round/>
            <a:headEnd/>
            <a:tailEnd/>
          </a:ln>
        </p:spPr>
        <p:txBody>
          <a:bodyPr/>
          <a:lstStyle/>
          <a:p>
            <a:endParaRPr lang="en-US"/>
          </a:p>
        </p:txBody>
      </p:sp>
      <p:sp>
        <p:nvSpPr>
          <p:cNvPr id="37902" name="AutoShape 37"/>
          <p:cNvSpPr>
            <a:spLocks noChangeAspect="1" noChangeArrowheads="1"/>
          </p:cNvSpPr>
          <p:nvPr/>
        </p:nvSpPr>
        <p:spPr bwMode="auto">
          <a:xfrm>
            <a:off x="3808413" y="270986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7903" name="AutoShape 44"/>
          <p:cNvSpPr>
            <a:spLocks noChangeAspect="1" noChangeArrowheads="1"/>
          </p:cNvSpPr>
          <p:nvPr/>
        </p:nvSpPr>
        <p:spPr bwMode="auto">
          <a:xfrm>
            <a:off x="4916488" y="1673225"/>
            <a:ext cx="569912"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37904" name="AutoShape 50"/>
          <p:cNvSpPr>
            <a:spLocks noChangeAspect="1" noChangeArrowheads="1"/>
          </p:cNvSpPr>
          <p:nvPr/>
        </p:nvSpPr>
        <p:spPr bwMode="auto">
          <a:xfrm>
            <a:off x="5254625" y="360521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7905" name="AutoShape 56"/>
          <p:cNvSpPr>
            <a:spLocks noChangeAspect="1" noChangeArrowheads="1"/>
          </p:cNvSpPr>
          <p:nvPr/>
        </p:nvSpPr>
        <p:spPr bwMode="auto">
          <a:xfrm>
            <a:off x="5173663" y="480536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7906" name="AutoShape 62"/>
          <p:cNvSpPr>
            <a:spLocks noChangeAspect="1" noChangeArrowheads="1"/>
          </p:cNvSpPr>
          <p:nvPr/>
        </p:nvSpPr>
        <p:spPr bwMode="auto">
          <a:xfrm>
            <a:off x="6826250" y="421005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7907" name="AutoShape 68"/>
          <p:cNvSpPr>
            <a:spLocks noChangeAspect="1" noChangeArrowheads="1"/>
          </p:cNvSpPr>
          <p:nvPr/>
        </p:nvSpPr>
        <p:spPr bwMode="auto">
          <a:xfrm>
            <a:off x="6961188" y="277018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7908" name="AutoShape 74"/>
          <p:cNvSpPr>
            <a:spLocks noChangeAspect="1" noChangeArrowheads="1"/>
          </p:cNvSpPr>
          <p:nvPr/>
        </p:nvSpPr>
        <p:spPr bwMode="auto">
          <a:xfrm>
            <a:off x="5768975" y="3541713"/>
            <a:ext cx="406400" cy="407987"/>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7909" name="AutoShape 79"/>
          <p:cNvSpPr>
            <a:spLocks noChangeAspect="1" noChangeArrowheads="1"/>
          </p:cNvSpPr>
          <p:nvPr/>
        </p:nvSpPr>
        <p:spPr bwMode="auto">
          <a:xfrm>
            <a:off x="6097588" y="1852613"/>
            <a:ext cx="406400"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7910" name="AutoShape 87"/>
          <p:cNvSpPr>
            <a:spLocks noChangeAspect="1" noChangeArrowheads="1"/>
          </p:cNvSpPr>
          <p:nvPr/>
        </p:nvSpPr>
        <p:spPr bwMode="auto">
          <a:xfrm>
            <a:off x="3749675" y="1503363"/>
            <a:ext cx="407988"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7911" name="AutoShape 93"/>
          <p:cNvSpPr>
            <a:spLocks noChangeAspect="1" noChangeArrowheads="1"/>
          </p:cNvSpPr>
          <p:nvPr/>
        </p:nvSpPr>
        <p:spPr bwMode="auto">
          <a:xfrm>
            <a:off x="4416425" y="2074863"/>
            <a:ext cx="244475" cy="246062"/>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7912" name="AutoShape 99"/>
          <p:cNvSpPr>
            <a:spLocks noChangeAspect="1" noChangeArrowheads="1"/>
          </p:cNvSpPr>
          <p:nvPr/>
        </p:nvSpPr>
        <p:spPr bwMode="auto">
          <a:xfrm>
            <a:off x="3208338" y="121126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7913" name="AutoShape 105"/>
          <p:cNvSpPr>
            <a:spLocks noChangeAspect="1" noChangeArrowheads="1"/>
          </p:cNvSpPr>
          <p:nvPr/>
        </p:nvSpPr>
        <p:spPr bwMode="auto">
          <a:xfrm>
            <a:off x="5556250" y="1490663"/>
            <a:ext cx="246063"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7914" name="AutoShape 111"/>
          <p:cNvSpPr>
            <a:spLocks noChangeAspect="1" noChangeArrowheads="1"/>
          </p:cNvSpPr>
          <p:nvPr/>
        </p:nvSpPr>
        <p:spPr bwMode="auto">
          <a:xfrm>
            <a:off x="5854700" y="275748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103"/>
          <p:cNvSpPr>
            <a:spLocks noChangeShapeType="1"/>
          </p:cNvSpPr>
          <p:nvPr/>
        </p:nvSpPr>
        <p:spPr bwMode="auto">
          <a:xfrm>
            <a:off x="5791200" y="1828800"/>
            <a:ext cx="533400" cy="228600"/>
          </a:xfrm>
          <a:prstGeom prst="line">
            <a:avLst/>
          </a:prstGeom>
          <a:noFill/>
          <a:ln w="38100">
            <a:solidFill>
              <a:schemeClr val="tx1"/>
            </a:solidFill>
            <a:round/>
            <a:headEnd/>
            <a:tailEnd/>
          </a:ln>
        </p:spPr>
        <p:txBody>
          <a:bodyPr/>
          <a:lstStyle/>
          <a:p>
            <a:endParaRPr lang="en-US"/>
          </a:p>
        </p:txBody>
      </p:sp>
      <p:sp>
        <p:nvSpPr>
          <p:cNvPr id="38915" name="Line 104"/>
          <p:cNvSpPr>
            <a:spLocks noChangeShapeType="1"/>
          </p:cNvSpPr>
          <p:nvPr/>
        </p:nvSpPr>
        <p:spPr bwMode="auto">
          <a:xfrm flipH="1">
            <a:off x="6096000" y="2233613"/>
            <a:ext cx="339725" cy="661987"/>
          </a:xfrm>
          <a:prstGeom prst="line">
            <a:avLst/>
          </a:prstGeom>
          <a:noFill/>
          <a:ln w="38100">
            <a:solidFill>
              <a:schemeClr val="tx1"/>
            </a:solidFill>
            <a:round/>
            <a:headEnd/>
            <a:tailEnd/>
          </a:ln>
        </p:spPr>
        <p:txBody>
          <a:bodyPr/>
          <a:lstStyle/>
          <a:p>
            <a:endParaRPr lang="en-US"/>
          </a:p>
        </p:txBody>
      </p:sp>
      <p:sp>
        <p:nvSpPr>
          <p:cNvPr id="38916" name="Line 105"/>
          <p:cNvSpPr>
            <a:spLocks noChangeShapeType="1"/>
          </p:cNvSpPr>
          <p:nvPr/>
        </p:nvSpPr>
        <p:spPr bwMode="auto">
          <a:xfrm>
            <a:off x="6324600" y="2057400"/>
            <a:ext cx="685800" cy="990600"/>
          </a:xfrm>
          <a:prstGeom prst="line">
            <a:avLst/>
          </a:prstGeom>
          <a:noFill/>
          <a:ln w="38100">
            <a:solidFill>
              <a:schemeClr val="tx1"/>
            </a:solidFill>
            <a:round/>
            <a:headEnd/>
            <a:tailEnd/>
          </a:ln>
        </p:spPr>
        <p:txBody>
          <a:bodyPr/>
          <a:lstStyle/>
          <a:p>
            <a:endParaRPr lang="en-US"/>
          </a:p>
        </p:txBody>
      </p:sp>
      <p:sp>
        <p:nvSpPr>
          <p:cNvPr id="38917" name="Line 2"/>
          <p:cNvSpPr>
            <a:spLocks noChangeShapeType="1"/>
          </p:cNvSpPr>
          <p:nvPr/>
        </p:nvSpPr>
        <p:spPr bwMode="auto">
          <a:xfrm flipV="1">
            <a:off x="5715000" y="3581400"/>
            <a:ext cx="533400" cy="76200"/>
          </a:xfrm>
          <a:prstGeom prst="line">
            <a:avLst/>
          </a:prstGeom>
          <a:noFill/>
          <a:ln w="38100">
            <a:solidFill>
              <a:schemeClr val="tx1"/>
            </a:solidFill>
            <a:round/>
            <a:headEnd/>
            <a:tailEnd/>
          </a:ln>
        </p:spPr>
        <p:txBody>
          <a:bodyPr/>
          <a:lstStyle/>
          <a:p>
            <a:endParaRPr lang="en-US"/>
          </a:p>
        </p:txBody>
      </p:sp>
      <p:sp>
        <p:nvSpPr>
          <p:cNvPr id="38918" name="Line 3"/>
          <p:cNvSpPr>
            <a:spLocks noChangeShapeType="1"/>
          </p:cNvSpPr>
          <p:nvPr/>
        </p:nvSpPr>
        <p:spPr bwMode="auto">
          <a:xfrm flipH="1">
            <a:off x="5715000" y="3581400"/>
            <a:ext cx="533400" cy="1143000"/>
          </a:xfrm>
          <a:prstGeom prst="line">
            <a:avLst/>
          </a:prstGeom>
          <a:noFill/>
          <a:ln w="38100">
            <a:solidFill>
              <a:schemeClr val="tx1"/>
            </a:solidFill>
            <a:round/>
            <a:headEnd/>
            <a:tailEnd/>
          </a:ln>
        </p:spPr>
        <p:txBody>
          <a:bodyPr/>
          <a:lstStyle/>
          <a:p>
            <a:endParaRPr lang="en-US"/>
          </a:p>
        </p:txBody>
      </p:sp>
      <p:sp>
        <p:nvSpPr>
          <p:cNvPr id="38919" name="Line 4"/>
          <p:cNvSpPr>
            <a:spLocks noChangeShapeType="1"/>
          </p:cNvSpPr>
          <p:nvPr/>
        </p:nvSpPr>
        <p:spPr bwMode="auto">
          <a:xfrm>
            <a:off x="6248400" y="3581400"/>
            <a:ext cx="914400" cy="762000"/>
          </a:xfrm>
          <a:prstGeom prst="line">
            <a:avLst/>
          </a:prstGeom>
          <a:noFill/>
          <a:ln w="38100">
            <a:solidFill>
              <a:schemeClr val="tx1"/>
            </a:solidFill>
            <a:round/>
            <a:headEnd/>
            <a:tailEnd/>
          </a:ln>
        </p:spPr>
        <p:txBody>
          <a:bodyPr/>
          <a:lstStyle/>
          <a:p>
            <a:endParaRPr lang="en-US"/>
          </a:p>
        </p:txBody>
      </p:sp>
      <p:sp>
        <p:nvSpPr>
          <p:cNvPr id="38920" name="Line 11"/>
          <p:cNvSpPr>
            <a:spLocks noChangeShapeType="1"/>
          </p:cNvSpPr>
          <p:nvPr/>
        </p:nvSpPr>
        <p:spPr bwMode="auto">
          <a:xfrm>
            <a:off x="3733800" y="1447800"/>
            <a:ext cx="533400" cy="152400"/>
          </a:xfrm>
          <a:prstGeom prst="line">
            <a:avLst/>
          </a:prstGeom>
          <a:noFill/>
          <a:ln w="38100">
            <a:solidFill>
              <a:schemeClr val="tx1"/>
            </a:solidFill>
            <a:round/>
            <a:headEnd/>
            <a:tailEnd/>
          </a:ln>
        </p:spPr>
        <p:txBody>
          <a:bodyPr/>
          <a:lstStyle/>
          <a:p>
            <a:endParaRPr lang="en-US"/>
          </a:p>
        </p:txBody>
      </p:sp>
      <p:sp>
        <p:nvSpPr>
          <p:cNvPr id="38921" name="Line 12"/>
          <p:cNvSpPr>
            <a:spLocks noChangeShapeType="1"/>
          </p:cNvSpPr>
          <p:nvPr/>
        </p:nvSpPr>
        <p:spPr bwMode="auto">
          <a:xfrm>
            <a:off x="4267200" y="1600200"/>
            <a:ext cx="457200" cy="609600"/>
          </a:xfrm>
          <a:prstGeom prst="line">
            <a:avLst/>
          </a:prstGeom>
          <a:noFill/>
          <a:ln w="38100">
            <a:solidFill>
              <a:schemeClr val="tx1"/>
            </a:solidFill>
            <a:round/>
            <a:headEnd/>
            <a:tailEnd/>
          </a:ln>
        </p:spPr>
        <p:txBody>
          <a:bodyPr/>
          <a:lstStyle/>
          <a:p>
            <a:endParaRPr lang="en-US"/>
          </a:p>
        </p:txBody>
      </p:sp>
      <p:sp>
        <p:nvSpPr>
          <p:cNvPr id="38922" name="Line 13"/>
          <p:cNvSpPr>
            <a:spLocks noChangeShapeType="1"/>
          </p:cNvSpPr>
          <p:nvPr/>
        </p:nvSpPr>
        <p:spPr bwMode="auto">
          <a:xfrm>
            <a:off x="4191000" y="1600200"/>
            <a:ext cx="152400" cy="1143000"/>
          </a:xfrm>
          <a:prstGeom prst="line">
            <a:avLst/>
          </a:prstGeom>
          <a:noFill/>
          <a:ln w="38100">
            <a:solidFill>
              <a:schemeClr val="tx1"/>
            </a:solidFill>
            <a:round/>
            <a:headEnd/>
            <a:tailEnd/>
          </a:ln>
        </p:spPr>
        <p:txBody>
          <a:bodyPr/>
          <a:lstStyle/>
          <a:p>
            <a:endParaRPr lang="en-US"/>
          </a:p>
        </p:txBody>
      </p:sp>
      <p:sp>
        <p:nvSpPr>
          <p:cNvPr id="38923" name="Line 16"/>
          <p:cNvSpPr>
            <a:spLocks noChangeShapeType="1"/>
          </p:cNvSpPr>
          <p:nvPr/>
        </p:nvSpPr>
        <p:spPr bwMode="auto">
          <a:xfrm>
            <a:off x="4191000" y="1600200"/>
            <a:ext cx="1295400" cy="76200"/>
          </a:xfrm>
          <a:prstGeom prst="line">
            <a:avLst/>
          </a:prstGeom>
          <a:noFill/>
          <a:ln w="38100">
            <a:solidFill>
              <a:schemeClr val="tx1"/>
            </a:solidFill>
            <a:round/>
            <a:headEnd/>
            <a:tailEnd/>
          </a:ln>
        </p:spPr>
        <p:txBody>
          <a:bodyPr/>
          <a:lstStyle/>
          <a:p>
            <a:endParaRPr lang="en-US"/>
          </a:p>
        </p:txBody>
      </p:sp>
      <p:sp>
        <p:nvSpPr>
          <p:cNvPr id="38924" name="Line 17"/>
          <p:cNvSpPr>
            <a:spLocks noChangeShapeType="1"/>
          </p:cNvSpPr>
          <p:nvPr/>
        </p:nvSpPr>
        <p:spPr bwMode="auto">
          <a:xfrm flipH="1" flipV="1">
            <a:off x="5410200" y="1676400"/>
            <a:ext cx="914400" cy="381000"/>
          </a:xfrm>
          <a:prstGeom prst="line">
            <a:avLst/>
          </a:prstGeom>
          <a:noFill/>
          <a:ln w="38100">
            <a:solidFill>
              <a:schemeClr val="tx1"/>
            </a:solidFill>
            <a:round/>
            <a:headEnd/>
            <a:tailEnd/>
          </a:ln>
        </p:spPr>
        <p:txBody>
          <a:bodyPr/>
          <a:lstStyle/>
          <a:p>
            <a:endParaRPr lang="en-US"/>
          </a:p>
        </p:txBody>
      </p:sp>
      <p:sp>
        <p:nvSpPr>
          <p:cNvPr id="38925" name="Line 18"/>
          <p:cNvSpPr>
            <a:spLocks noChangeShapeType="1"/>
          </p:cNvSpPr>
          <p:nvPr/>
        </p:nvSpPr>
        <p:spPr bwMode="auto">
          <a:xfrm flipH="1" flipV="1">
            <a:off x="5410200" y="1600200"/>
            <a:ext cx="838200" cy="1981200"/>
          </a:xfrm>
          <a:prstGeom prst="line">
            <a:avLst/>
          </a:prstGeom>
          <a:noFill/>
          <a:ln w="38100">
            <a:solidFill>
              <a:schemeClr val="tx1"/>
            </a:solidFill>
            <a:round/>
            <a:headEnd/>
            <a:tailEnd/>
          </a:ln>
        </p:spPr>
        <p:txBody>
          <a:bodyPr/>
          <a:lstStyle/>
          <a:p>
            <a:endParaRPr lang="en-US"/>
          </a:p>
        </p:txBody>
      </p:sp>
      <p:sp>
        <p:nvSpPr>
          <p:cNvPr id="38926" name="AutoShape 36"/>
          <p:cNvSpPr>
            <a:spLocks noChangeAspect="1" noChangeArrowheads="1"/>
          </p:cNvSpPr>
          <p:nvPr/>
        </p:nvSpPr>
        <p:spPr bwMode="auto">
          <a:xfrm>
            <a:off x="4208463" y="2606675"/>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8927" name="AutoShape 45"/>
          <p:cNvSpPr>
            <a:spLocks noChangeAspect="1" noChangeArrowheads="1"/>
          </p:cNvSpPr>
          <p:nvPr/>
        </p:nvSpPr>
        <p:spPr bwMode="auto">
          <a:xfrm>
            <a:off x="5129213" y="1382713"/>
            <a:ext cx="569912"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38928" name="AutoShape 47"/>
          <p:cNvSpPr>
            <a:spLocks noChangeAspect="1" noChangeArrowheads="1"/>
          </p:cNvSpPr>
          <p:nvPr/>
        </p:nvSpPr>
        <p:spPr bwMode="auto">
          <a:xfrm>
            <a:off x="5562600" y="3546475"/>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8929" name="AutoShape 49"/>
          <p:cNvSpPr>
            <a:spLocks noChangeAspect="1" noChangeArrowheads="1"/>
          </p:cNvSpPr>
          <p:nvPr/>
        </p:nvSpPr>
        <p:spPr bwMode="auto">
          <a:xfrm>
            <a:off x="6213475" y="347821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8930" name="AutoShape 52"/>
          <p:cNvSpPr>
            <a:spLocks noChangeAspect="1" noChangeArrowheads="1"/>
          </p:cNvSpPr>
          <p:nvPr/>
        </p:nvSpPr>
        <p:spPr bwMode="auto">
          <a:xfrm>
            <a:off x="5573713" y="457676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8931" name="AutoShape 57"/>
          <p:cNvSpPr>
            <a:spLocks noChangeAspect="1" noChangeArrowheads="1"/>
          </p:cNvSpPr>
          <p:nvPr/>
        </p:nvSpPr>
        <p:spPr bwMode="auto">
          <a:xfrm>
            <a:off x="7031038" y="416401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8932" name="AutoShape 62"/>
          <p:cNvSpPr>
            <a:spLocks noChangeAspect="1" noChangeArrowheads="1"/>
          </p:cNvSpPr>
          <p:nvPr/>
        </p:nvSpPr>
        <p:spPr bwMode="auto">
          <a:xfrm>
            <a:off x="6858000" y="28956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8933" name="AutoShape 67"/>
          <p:cNvSpPr>
            <a:spLocks noChangeAspect="1" noChangeArrowheads="1"/>
          </p:cNvSpPr>
          <p:nvPr/>
        </p:nvSpPr>
        <p:spPr bwMode="auto">
          <a:xfrm>
            <a:off x="6057900" y="3386138"/>
            <a:ext cx="406400" cy="407987"/>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8934" name="AutoShape 72"/>
          <p:cNvSpPr>
            <a:spLocks noChangeAspect="1" noChangeArrowheads="1"/>
          </p:cNvSpPr>
          <p:nvPr/>
        </p:nvSpPr>
        <p:spPr bwMode="auto">
          <a:xfrm>
            <a:off x="6121400" y="1852613"/>
            <a:ext cx="406400"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8935" name="AutoShape 79"/>
          <p:cNvSpPr>
            <a:spLocks noChangeAspect="1" noChangeArrowheads="1"/>
          </p:cNvSpPr>
          <p:nvPr/>
        </p:nvSpPr>
        <p:spPr bwMode="auto">
          <a:xfrm>
            <a:off x="4051300" y="1427163"/>
            <a:ext cx="407988"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8936" name="AutoShape 84"/>
          <p:cNvSpPr>
            <a:spLocks noChangeAspect="1" noChangeArrowheads="1"/>
          </p:cNvSpPr>
          <p:nvPr/>
        </p:nvSpPr>
        <p:spPr bwMode="auto">
          <a:xfrm>
            <a:off x="4592638" y="2044700"/>
            <a:ext cx="244475" cy="246063"/>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8937" name="AutoShape 89"/>
          <p:cNvSpPr>
            <a:spLocks noChangeAspect="1" noChangeArrowheads="1"/>
          </p:cNvSpPr>
          <p:nvPr/>
        </p:nvSpPr>
        <p:spPr bwMode="auto">
          <a:xfrm>
            <a:off x="3638550" y="131921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8938" name="AutoShape 94"/>
          <p:cNvSpPr>
            <a:spLocks noChangeAspect="1" noChangeArrowheads="1"/>
          </p:cNvSpPr>
          <p:nvPr/>
        </p:nvSpPr>
        <p:spPr bwMode="auto">
          <a:xfrm>
            <a:off x="5637213" y="1685925"/>
            <a:ext cx="246062"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8939" name="AutoShape 99"/>
          <p:cNvSpPr>
            <a:spLocks noChangeAspect="1" noChangeArrowheads="1"/>
          </p:cNvSpPr>
          <p:nvPr/>
        </p:nvSpPr>
        <p:spPr bwMode="auto">
          <a:xfrm>
            <a:off x="5935663" y="277018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5"/>
          <p:cNvSpPr>
            <a:spLocks noGrp="1"/>
          </p:cNvSpPr>
          <p:nvPr>
            <p:ph type="title"/>
          </p:nvPr>
        </p:nvSpPr>
        <p:spPr/>
        <p:txBody>
          <a:bodyPr/>
          <a:lstStyle/>
          <a:p>
            <a:pPr eaLnBrk="1" hangingPunct="1"/>
            <a:r>
              <a:rPr lang="en-US" smtClean="0"/>
              <a:t>General Process of Object Recognition</a:t>
            </a:r>
            <a:endParaRPr lang="de-CH" smtClean="0"/>
          </a:p>
        </p:txBody>
      </p:sp>
      <p:sp>
        <p:nvSpPr>
          <p:cNvPr id="8195" name="TextBox 9"/>
          <p:cNvSpPr txBox="1">
            <a:spLocks noChangeArrowheads="1"/>
          </p:cNvSpPr>
          <p:nvPr/>
        </p:nvSpPr>
        <p:spPr bwMode="auto">
          <a:xfrm>
            <a:off x="4648200" y="1066800"/>
            <a:ext cx="3810000" cy="830263"/>
          </a:xfrm>
          <a:prstGeom prst="rect">
            <a:avLst/>
          </a:prstGeom>
          <a:noFill/>
          <a:ln w="9525">
            <a:noFill/>
            <a:miter lim="800000"/>
            <a:headEnd/>
            <a:tailEnd/>
          </a:ln>
        </p:spPr>
        <p:txBody>
          <a:bodyPr>
            <a:spAutoFit/>
          </a:bodyPr>
          <a:lstStyle/>
          <a:p>
            <a:pPr algn="ctr"/>
            <a:r>
              <a:rPr lang="en-US" sz="2400"/>
              <a:t>Example: Keypoint-based Instance Recognition</a:t>
            </a:r>
          </a:p>
        </p:txBody>
      </p:sp>
      <p:sp>
        <p:nvSpPr>
          <p:cNvPr id="11" name="Rounded Rectangle 10"/>
          <p:cNvSpPr/>
          <p:nvPr/>
        </p:nvSpPr>
        <p:spPr>
          <a:xfrm>
            <a:off x="609600" y="2103438"/>
            <a:ext cx="3657600" cy="63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Specify Object Model</a:t>
            </a:r>
          </a:p>
        </p:txBody>
      </p:sp>
      <p:sp>
        <p:nvSpPr>
          <p:cNvPr id="12" name="Rounded Rectangle 11"/>
          <p:cNvSpPr/>
          <p:nvPr/>
        </p:nvSpPr>
        <p:spPr>
          <a:xfrm>
            <a:off x="609600" y="3292475"/>
            <a:ext cx="3657600" cy="639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Generate Hypotheses</a:t>
            </a:r>
          </a:p>
        </p:txBody>
      </p:sp>
      <p:sp>
        <p:nvSpPr>
          <p:cNvPr id="13" name="Rounded Rectangle 12"/>
          <p:cNvSpPr/>
          <p:nvPr/>
        </p:nvSpPr>
        <p:spPr>
          <a:xfrm>
            <a:off x="609600" y="4465638"/>
            <a:ext cx="3657600" cy="63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Score Hypotheses</a:t>
            </a:r>
          </a:p>
        </p:txBody>
      </p:sp>
      <p:sp>
        <p:nvSpPr>
          <p:cNvPr id="14" name="Rounded Rectangle 13"/>
          <p:cNvSpPr/>
          <p:nvPr/>
        </p:nvSpPr>
        <p:spPr>
          <a:xfrm>
            <a:off x="609600" y="5684838"/>
            <a:ext cx="3657600" cy="63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Resolution</a:t>
            </a:r>
          </a:p>
        </p:txBody>
      </p:sp>
      <p:sp>
        <p:nvSpPr>
          <p:cNvPr id="15" name="Down Arrow 14"/>
          <p:cNvSpPr/>
          <p:nvPr/>
        </p:nvSpPr>
        <p:spPr>
          <a:xfrm>
            <a:off x="2209800" y="2895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Down Arrow 15"/>
          <p:cNvSpPr/>
          <p:nvPr/>
        </p:nvSpPr>
        <p:spPr>
          <a:xfrm>
            <a:off x="2209800" y="4038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209800" y="522605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203" name="Picture 25" descr="obj14__0"/>
          <p:cNvPicPr>
            <a:picLocks noChangeAspect="1" noChangeArrowheads="1"/>
          </p:cNvPicPr>
          <p:nvPr/>
        </p:nvPicPr>
        <p:blipFill>
          <a:blip r:embed="rId2" cstate="print"/>
          <a:srcRect/>
          <a:stretch>
            <a:fillRect/>
          </a:stretch>
        </p:blipFill>
        <p:spPr bwMode="auto">
          <a:xfrm rot="-1019039">
            <a:off x="6950075" y="2060575"/>
            <a:ext cx="1266825" cy="1338263"/>
          </a:xfrm>
          <a:prstGeom prst="rect">
            <a:avLst/>
          </a:prstGeom>
          <a:noFill/>
          <a:ln w="9525">
            <a:noFill/>
            <a:miter lim="800000"/>
            <a:headEnd/>
            <a:tailEnd/>
          </a:ln>
        </p:spPr>
      </p:pic>
      <p:sp>
        <p:nvSpPr>
          <p:cNvPr id="8204" name="Rectangle 42"/>
          <p:cNvSpPr>
            <a:spLocks noChangeArrowheads="1"/>
          </p:cNvSpPr>
          <p:nvPr/>
        </p:nvSpPr>
        <p:spPr bwMode="auto">
          <a:xfrm rot="-6419039">
            <a:off x="7606506" y="2924969"/>
            <a:ext cx="277813" cy="263525"/>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solidFill>
                <a:srgbClr val="FFFF00"/>
              </a:solidFill>
            </a:endParaRPr>
          </a:p>
        </p:txBody>
      </p:sp>
      <p:grpSp>
        <p:nvGrpSpPr>
          <p:cNvPr id="8205" name="Group 107"/>
          <p:cNvGrpSpPr>
            <a:grpSpLocks/>
          </p:cNvGrpSpPr>
          <p:nvPr/>
        </p:nvGrpSpPr>
        <p:grpSpPr bwMode="auto">
          <a:xfrm rot="-1019039">
            <a:off x="7032625" y="2090738"/>
            <a:ext cx="898525" cy="1201737"/>
            <a:chOff x="4980243" y="2404871"/>
            <a:chExt cx="1441195" cy="1919860"/>
          </a:xfrm>
        </p:grpSpPr>
        <p:grpSp>
          <p:nvGrpSpPr>
            <p:cNvPr id="8232" name="Group 35"/>
            <p:cNvGrpSpPr>
              <a:grpSpLocks/>
            </p:cNvGrpSpPr>
            <p:nvPr/>
          </p:nvGrpSpPr>
          <p:grpSpPr bwMode="auto">
            <a:xfrm rot="-5400000">
              <a:off x="6348413" y="3101975"/>
              <a:ext cx="73025" cy="73025"/>
              <a:chOff x="1292" y="2205"/>
              <a:chExt cx="46" cy="46"/>
            </a:xfrm>
          </p:grpSpPr>
          <p:sp>
            <p:nvSpPr>
              <p:cNvPr id="8252" name="Line 36"/>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53" name="Line 37"/>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8233" name="Group 101"/>
            <p:cNvGrpSpPr>
              <a:grpSpLocks/>
            </p:cNvGrpSpPr>
            <p:nvPr/>
          </p:nvGrpSpPr>
          <p:grpSpPr bwMode="auto">
            <a:xfrm>
              <a:off x="4980243" y="2404871"/>
              <a:ext cx="1393435" cy="1919860"/>
              <a:chOff x="4980243" y="2404871"/>
              <a:chExt cx="1393435" cy="1919860"/>
            </a:xfrm>
          </p:grpSpPr>
          <p:grpSp>
            <p:nvGrpSpPr>
              <p:cNvPr id="8234" name="Group 26"/>
              <p:cNvGrpSpPr>
                <a:grpSpLocks/>
              </p:cNvGrpSpPr>
              <p:nvPr/>
            </p:nvGrpSpPr>
            <p:grpSpPr bwMode="auto">
              <a:xfrm rot="-5400000">
                <a:off x="5124450" y="4000500"/>
                <a:ext cx="73025" cy="73025"/>
                <a:chOff x="1292" y="2205"/>
                <a:chExt cx="46" cy="46"/>
              </a:xfrm>
            </p:grpSpPr>
            <p:sp>
              <p:nvSpPr>
                <p:cNvPr id="8250" name="Line 27"/>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51" name="Line 28"/>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8235" name="Group 29"/>
              <p:cNvGrpSpPr>
                <a:grpSpLocks/>
              </p:cNvGrpSpPr>
              <p:nvPr/>
            </p:nvGrpSpPr>
            <p:grpSpPr bwMode="auto">
              <a:xfrm rot="-5400000">
                <a:off x="5411788" y="3713163"/>
                <a:ext cx="73025" cy="73025"/>
                <a:chOff x="1292" y="2205"/>
                <a:chExt cx="46" cy="46"/>
              </a:xfrm>
            </p:grpSpPr>
            <p:sp>
              <p:nvSpPr>
                <p:cNvPr id="8248" name="Line 30"/>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49" name="Line 31"/>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8236" name="Group 32"/>
              <p:cNvGrpSpPr>
                <a:grpSpLocks/>
              </p:cNvGrpSpPr>
              <p:nvPr/>
            </p:nvGrpSpPr>
            <p:grpSpPr bwMode="auto">
              <a:xfrm rot="-5400000">
                <a:off x="5986463" y="2849563"/>
                <a:ext cx="73025" cy="73025"/>
                <a:chOff x="1292" y="2205"/>
                <a:chExt cx="46" cy="46"/>
              </a:xfrm>
            </p:grpSpPr>
            <p:sp>
              <p:nvSpPr>
                <p:cNvPr id="8246" name="Line 33"/>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47" name="Line 34"/>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8237" name="Group 38"/>
              <p:cNvGrpSpPr>
                <a:grpSpLocks/>
              </p:cNvGrpSpPr>
              <p:nvPr/>
            </p:nvGrpSpPr>
            <p:grpSpPr bwMode="auto">
              <a:xfrm rot="-5400000">
                <a:off x="5087938" y="2957513"/>
                <a:ext cx="73025" cy="73025"/>
                <a:chOff x="1292" y="2205"/>
                <a:chExt cx="46" cy="46"/>
              </a:xfrm>
            </p:grpSpPr>
            <p:sp>
              <p:nvSpPr>
                <p:cNvPr id="8244" name="Line 3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45" name="Line 4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8238" name="Group 43"/>
              <p:cNvGrpSpPr>
                <a:grpSpLocks/>
              </p:cNvGrpSpPr>
              <p:nvPr/>
            </p:nvGrpSpPr>
            <p:grpSpPr bwMode="auto">
              <a:xfrm rot="-5400000">
                <a:off x="5916613" y="4005263"/>
                <a:ext cx="73025" cy="73025"/>
                <a:chOff x="1292" y="2205"/>
                <a:chExt cx="46" cy="46"/>
              </a:xfrm>
            </p:grpSpPr>
            <p:sp>
              <p:nvSpPr>
                <p:cNvPr id="8242" name="Line 44"/>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43" name="Line 45"/>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sp>
            <p:nvSpPr>
              <p:cNvPr id="8239" name="Rectangle 88"/>
              <p:cNvSpPr>
                <a:spLocks noChangeArrowheads="1"/>
              </p:cNvSpPr>
              <p:nvPr/>
            </p:nvSpPr>
            <p:spPr bwMode="auto">
              <a:xfrm>
                <a:off x="4980243" y="3973090"/>
                <a:ext cx="361682" cy="315082"/>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B</a:t>
                </a:r>
                <a:r>
                  <a:rPr lang="pl-PL" baseline="-25000">
                    <a:solidFill>
                      <a:srgbClr val="FFFF00"/>
                    </a:solidFill>
                  </a:rPr>
                  <a:t>1</a:t>
                </a:r>
                <a:endParaRPr lang="en-US">
                  <a:solidFill>
                    <a:srgbClr val="FFFF00"/>
                  </a:solidFill>
                </a:endParaRPr>
              </a:p>
            </p:txBody>
          </p:sp>
          <p:sp>
            <p:nvSpPr>
              <p:cNvPr id="8240" name="Rectangle 89"/>
              <p:cNvSpPr>
                <a:spLocks noChangeArrowheads="1"/>
              </p:cNvSpPr>
              <p:nvPr/>
            </p:nvSpPr>
            <p:spPr bwMode="auto">
              <a:xfrm>
                <a:off x="6011997" y="4009647"/>
                <a:ext cx="361681" cy="315084"/>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B</a:t>
                </a:r>
                <a:r>
                  <a:rPr lang="pl-PL" baseline="-25000">
                    <a:solidFill>
                      <a:srgbClr val="FFFF00"/>
                    </a:solidFill>
                  </a:rPr>
                  <a:t>2</a:t>
                </a:r>
                <a:endParaRPr lang="en-US">
                  <a:solidFill>
                    <a:srgbClr val="FFFF00"/>
                  </a:solidFill>
                </a:endParaRPr>
              </a:p>
            </p:txBody>
          </p:sp>
          <p:sp>
            <p:nvSpPr>
              <p:cNvPr id="8241" name="Rectangle 90"/>
              <p:cNvSpPr>
                <a:spLocks noChangeArrowheads="1"/>
              </p:cNvSpPr>
              <p:nvPr/>
            </p:nvSpPr>
            <p:spPr bwMode="auto">
              <a:xfrm>
                <a:off x="5893049" y="2404871"/>
                <a:ext cx="361682" cy="315084"/>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B</a:t>
                </a:r>
                <a:r>
                  <a:rPr lang="pl-PL" baseline="-25000">
                    <a:solidFill>
                      <a:srgbClr val="FFFF00"/>
                    </a:solidFill>
                  </a:rPr>
                  <a:t>3</a:t>
                </a:r>
                <a:endParaRPr lang="en-US">
                  <a:solidFill>
                    <a:srgbClr val="FFFF00"/>
                  </a:solidFill>
                </a:endParaRPr>
              </a:p>
            </p:txBody>
          </p:sp>
        </p:grpSp>
      </p:grpSp>
      <p:pic>
        <p:nvPicPr>
          <p:cNvPr id="8206" name="Picture 5" descr="obj14__0"/>
          <p:cNvPicPr>
            <a:picLocks noChangeAspect="1" noChangeArrowheads="1"/>
          </p:cNvPicPr>
          <p:nvPr/>
        </p:nvPicPr>
        <p:blipFill>
          <a:blip r:embed="rId3" cstate="print"/>
          <a:srcRect/>
          <a:stretch>
            <a:fillRect/>
          </a:stretch>
        </p:blipFill>
        <p:spPr bwMode="auto">
          <a:xfrm>
            <a:off x="5029200" y="2062163"/>
            <a:ext cx="1143000" cy="1081087"/>
          </a:xfrm>
          <a:prstGeom prst="rect">
            <a:avLst/>
          </a:prstGeom>
          <a:noFill/>
          <a:ln w="9525">
            <a:noFill/>
            <a:miter lim="800000"/>
            <a:headEnd/>
            <a:tailEnd/>
          </a:ln>
        </p:spPr>
      </p:pic>
      <p:sp>
        <p:nvSpPr>
          <p:cNvPr id="8207" name="Rectangle 6"/>
          <p:cNvSpPr>
            <a:spLocks noChangeArrowheads="1"/>
          </p:cNvSpPr>
          <p:nvPr/>
        </p:nvSpPr>
        <p:spPr bwMode="auto">
          <a:xfrm>
            <a:off x="5164138" y="2541588"/>
            <a:ext cx="236537" cy="223837"/>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solidFill>
                <a:srgbClr val="FFFF00"/>
              </a:solidFill>
            </a:endParaRPr>
          </a:p>
        </p:txBody>
      </p:sp>
      <p:grpSp>
        <p:nvGrpSpPr>
          <p:cNvPr id="8208" name="Group 7"/>
          <p:cNvGrpSpPr>
            <a:grpSpLocks/>
          </p:cNvGrpSpPr>
          <p:nvPr/>
        </p:nvGrpSpPr>
        <p:grpSpPr bwMode="auto">
          <a:xfrm>
            <a:off x="5259388" y="2644775"/>
            <a:ext cx="39687" cy="38100"/>
            <a:chOff x="1292" y="2205"/>
            <a:chExt cx="46" cy="46"/>
          </a:xfrm>
        </p:grpSpPr>
        <p:sp>
          <p:nvSpPr>
            <p:cNvPr id="8230" name="Line 8"/>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31" name="Line 9"/>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8209" name="Group 10"/>
          <p:cNvGrpSpPr>
            <a:grpSpLocks/>
          </p:cNvGrpSpPr>
          <p:nvPr/>
        </p:nvGrpSpPr>
        <p:grpSpPr bwMode="auto">
          <a:xfrm>
            <a:off x="5278438" y="2222500"/>
            <a:ext cx="39687" cy="38100"/>
            <a:chOff x="1292" y="2205"/>
            <a:chExt cx="46" cy="46"/>
          </a:xfrm>
        </p:grpSpPr>
        <p:sp>
          <p:nvSpPr>
            <p:cNvPr id="8228" name="Line 11"/>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29" name="Line 12"/>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8210" name="Group 13"/>
          <p:cNvGrpSpPr>
            <a:grpSpLocks/>
          </p:cNvGrpSpPr>
          <p:nvPr/>
        </p:nvGrpSpPr>
        <p:grpSpPr bwMode="auto">
          <a:xfrm>
            <a:off x="5432425" y="2374900"/>
            <a:ext cx="38100" cy="39688"/>
            <a:chOff x="1292" y="2205"/>
            <a:chExt cx="46" cy="46"/>
          </a:xfrm>
        </p:grpSpPr>
        <p:sp>
          <p:nvSpPr>
            <p:cNvPr id="8226" name="Line 14"/>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27" name="Line 15"/>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8211" name="Group 16"/>
          <p:cNvGrpSpPr>
            <a:grpSpLocks/>
          </p:cNvGrpSpPr>
          <p:nvPr/>
        </p:nvGrpSpPr>
        <p:grpSpPr bwMode="auto">
          <a:xfrm>
            <a:off x="5892800" y="2682875"/>
            <a:ext cx="39688" cy="38100"/>
            <a:chOff x="1292" y="2205"/>
            <a:chExt cx="46" cy="46"/>
          </a:xfrm>
        </p:grpSpPr>
        <p:sp>
          <p:nvSpPr>
            <p:cNvPr id="8224" name="Line 17"/>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25" name="Line 18"/>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8212" name="Group 19"/>
          <p:cNvGrpSpPr>
            <a:grpSpLocks/>
          </p:cNvGrpSpPr>
          <p:nvPr/>
        </p:nvGrpSpPr>
        <p:grpSpPr bwMode="auto">
          <a:xfrm>
            <a:off x="5757863" y="2874963"/>
            <a:ext cx="39687" cy="39687"/>
            <a:chOff x="1292" y="2205"/>
            <a:chExt cx="46" cy="46"/>
          </a:xfrm>
        </p:grpSpPr>
        <p:sp>
          <p:nvSpPr>
            <p:cNvPr id="8222" name="Line 20"/>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23" name="Line 21"/>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8213" name="Group 22"/>
          <p:cNvGrpSpPr>
            <a:grpSpLocks/>
          </p:cNvGrpSpPr>
          <p:nvPr/>
        </p:nvGrpSpPr>
        <p:grpSpPr bwMode="auto">
          <a:xfrm>
            <a:off x="5835650" y="2203450"/>
            <a:ext cx="38100" cy="38100"/>
            <a:chOff x="1292" y="2205"/>
            <a:chExt cx="46" cy="46"/>
          </a:xfrm>
        </p:grpSpPr>
        <p:sp>
          <p:nvSpPr>
            <p:cNvPr id="8220" name="Line 23"/>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8221" name="Line 24"/>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sp>
        <p:nvSpPr>
          <p:cNvPr id="8214" name="Rectangle 91"/>
          <p:cNvSpPr>
            <a:spLocks noChangeArrowheads="1"/>
          </p:cNvSpPr>
          <p:nvPr/>
        </p:nvSpPr>
        <p:spPr bwMode="auto">
          <a:xfrm>
            <a:off x="5029200" y="2133600"/>
            <a:ext cx="225425" cy="196850"/>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A</a:t>
            </a:r>
            <a:r>
              <a:rPr lang="pl-PL" baseline="-25000">
                <a:solidFill>
                  <a:srgbClr val="FFFF00"/>
                </a:solidFill>
              </a:rPr>
              <a:t>1</a:t>
            </a:r>
            <a:endParaRPr lang="en-US">
              <a:solidFill>
                <a:srgbClr val="FFFF00"/>
              </a:solidFill>
            </a:endParaRPr>
          </a:p>
        </p:txBody>
      </p:sp>
      <p:sp>
        <p:nvSpPr>
          <p:cNvPr id="8215" name="Rectangle 92"/>
          <p:cNvSpPr>
            <a:spLocks noChangeArrowheads="1"/>
          </p:cNvSpPr>
          <p:nvPr/>
        </p:nvSpPr>
        <p:spPr bwMode="auto">
          <a:xfrm>
            <a:off x="5259388" y="2606675"/>
            <a:ext cx="225425" cy="196850"/>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A</a:t>
            </a:r>
            <a:r>
              <a:rPr lang="pl-PL" baseline="-25000">
                <a:solidFill>
                  <a:srgbClr val="FFFF00"/>
                </a:solidFill>
              </a:rPr>
              <a:t>2</a:t>
            </a:r>
            <a:endParaRPr lang="en-US">
              <a:solidFill>
                <a:srgbClr val="FFFF00"/>
              </a:solidFill>
            </a:endParaRPr>
          </a:p>
        </p:txBody>
      </p:sp>
      <p:sp>
        <p:nvSpPr>
          <p:cNvPr id="8216" name="Rectangle 93"/>
          <p:cNvSpPr>
            <a:spLocks noChangeArrowheads="1"/>
          </p:cNvSpPr>
          <p:nvPr/>
        </p:nvSpPr>
        <p:spPr bwMode="auto">
          <a:xfrm>
            <a:off x="5894388" y="2362200"/>
            <a:ext cx="225425" cy="196850"/>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A</a:t>
            </a:r>
            <a:r>
              <a:rPr lang="pl-PL" baseline="-25000">
                <a:solidFill>
                  <a:srgbClr val="FFFF00"/>
                </a:solidFill>
              </a:rPr>
              <a:t>3</a:t>
            </a:r>
            <a:endParaRPr lang="en-US">
              <a:solidFill>
                <a:srgbClr val="FFFF00"/>
              </a:solidFill>
            </a:endParaRPr>
          </a:p>
        </p:txBody>
      </p:sp>
      <p:sp>
        <p:nvSpPr>
          <p:cNvPr id="8217" name="Line 46"/>
          <p:cNvSpPr>
            <a:spLocks noChangeShapeType="1"/>
          </p:cNvSpPr>
          <p:nvPr/>
        </p:nvSpPr>
        <p:spPr bwMode="auto">
          <a:xfrm>
            <a:off x="5410200" y="2590800"/>
            <a:ext cx="2133600" cy="457200"/>
          </a:xfrm>
          <a:prstGeom prst="line">
            <a:avLst/>
          </a:prstGeom>
          <a:noFill/>
          <a:ln w="25400" cap="sq">
            <a:solidFill>
              <a:srgbClr val="FFFF00"/>
            </a:solidFill>
            <a:round/>
            <a:headEnd type="none" w="sm" len="sm"/>
            <a:tailEnd type="triangle" w="med" len="med"/>
          </a:ln>
        </p:spPr>
        <p:txBody>
          <a:bodyPr/>
          <a:lstStyle/>
          <a:p>
            <a:endParaRPr lang="en-US"/>
          </a:p>
        </p:txBody>
      </p:sp>
      <p:sp>
        <p:nvSpPr>
          <p:cNvPr id="67" name="Oval 66"/>
          <p:cNvSpPr/>
          <p:nvPr/>
        </p:nvSpPr>
        <p:spPr>
          <a:xfrm>
            <a:off x="4495800" y="1447800"/>
            <a:ext cx="4648200" cy="2590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19" name="TextBox 72"/>
          <p:cNvSpPr txBox="1">
            <a:spLocks noChangeArrowheads="1"/>
          </p:cNvSpPr>
          <p:nvPr/>
        </p:nvSpPr>
        <p:spPr bwMode="auto">
          <a:xfrm>
            <a:off x="5257800" y="4114800"/>
            <a:ext cx="2233613" cy="584200"/>
          </a:xfrm>
          <a:prstGeom prst="rect">
            <a:avLst/>
          </a:prstGeom>
          <a:noFill/>
          <a:ln w="9525">
            <a:noFill/>
            <a:miter lim="800000"/>
            <a:headEnd/>
            <a:tailEnd/>
          </a:ln>
        </p:spPr>
        <p:txBody>
          <a:bodyPr wrap="none">
            <a:spAutoFit/>
          </a:bodyPr>
          <a:lstStyle/>
          <a:p>
            <a:r>
              <a:rPr lang="en-US" sz="3200" b="1">
                <a:solidFill>
                  <a:srgbClr val="FF0000"/>
                </a:solidFill>
              </a:rPr>
              <a:t>Last Class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Line 90"/>
          <p:cNvSpPr>
            <a:spLocks noChangeShapeType="1"/>
          </p:cNvSpPr>
          <p:nvPr/>
        </p:nvSpPr>
        <p:spPr bwMode="auto">
          <a:xfrm>
            <a:off x="5867400" y="1981200"/>
            <a:ext cx="457200" cy="76200"/>
          </a:xfrm>
          <a:prstGeom prst="line">
            <a:avLst/>
          </a:prstGeom>
          <a:noFill/>
          <a:ln w="38100">
            <a:solidFill>
              <a:schemeClr val="tx1"/>
            </a:solidFill>
            <a:round/>
            <a:headEnd/>
            <a:tailEnd/>
          </a:ln>
        </p:spPr>
        <p:txBody>
          <a:bodyPr/>
          <a:lstStyle/>
          <a:p>
            <a:endParaRPr lang="en-US"/>
          </a:p>
        </p:txBody>
      </p:sp>
      <p:sp>
        <p:nvSpPr>
          <p:cNvPr id="39939" name="Line 91"/>
          <p:cNvSpPr>
            <a:spLocks noChangeShapeType="1"/>
          </p:cNvSpPr>
          <p:nvPr/>
        </p:nvSpPr>
        <p:spPr bwMode="auto">
          <a:xfrm flipH="1">
            <a:off x="6172200" y="2233613"/>
            <a:ext cx="263525" cy="738187"/>
          </a:xfrm>
          <a:prstGeom prst="line">
            <a:avLst/>
          </a:prstGeom>
          <a:noFill/>
          <a:ln w="38100">
            <a:solidFill>
              <a:schemeClr val="tx1"/>
            </a:solidFill>
            <a:round/>
            <a:headEnd/>
            <a:tailEnd/>
          </a:ln>
        </p:spPr>
        <p:txBody>
          <a:bodyPr/>
          <a:lstStyle/>
          <a:p>
            <a:endParaRPr lang="en-US"/>
          </a:p>
        </p:txBody>
      </p:sp>
      <p:sp>
        <p:nvSpPr>
          <p:cNvPr id="39940" name="Line 92"/>
          <p:cNvSpPr>
            <a:spLocks noChangeShapeType="1"/>
          </p:cNvSpPr>
          <p:nvPr/>
        </p:nvSpPr>
        <p:spPr bwMode="auto">
          <a:xfrm>
            <a:off x="6477000" y="2247900"/>
            <a:ext cx="457200" cy="876300"/>
          </a:xfrm>
          <a:prstGeom prst="line">
            <a:avLst/>
          </a:prstGeom>
          <a:noFill/>
          <a:ln w="38100">
            <a:solidFill>
              <a:schemeClr val="tx1"/>
            </a:solidFill>
            <a:round/>
            <a:headEnd/>
            <a:tailEnd/>
          </a:ln>
        </p:spPr>
        <p:txBody>
          <a:bodyPr/>
          <a:lstStyle/>
          <a:p>
            <a:endParaRPr lang="en-US"/>
          </a:p>
        </p:txBody>
      </p:sp>
      <p:sp>
        <p:nvSpPr>
          <p:cNvPr id="39941" name="Line 2"/>
          <p:cNvSpPr>
            <a:spLocks noChangeShapeType="1"/>
          </p:cNvSpPr>
          <p:nvPr/>
        </p:nvSpPr>
        <p:spPr bwMode="auto">
          <a:xfrm flipV="1">
            <a:off x="6019800" y="3429000"/>
            <a:ext cx="609600" cy="228600"/>
          </a:xfrm>
          <a:prstGeom prst="line">
            <a:avLst/>
          </a:prstGeom>
          <a:noFill/>
          <a:ln w="38100">
            <a:solidFill>
              <a:schemeClr val="tx1"/>
            </a:solidFill>
            <a:round/>
            <a:headEnd/>
            <a:tailEnd/>
          </a:ln>
        </p:spPr>
        <p:txBody>
          <a:bodyPr/>
          <a:lstStyle/>
          <a:p>
            <a:endParaRPr lang="en-US"/>
          </a:p>
        </p:txBody>
      </p:sp>
      <p:sp>
        <p:nvSpPr>
          <p:cNvPr id="39942" name="Line 3"/>
          <p:cNvSpPr>
            <a:spLocks noChangeShapeType="1"/>
          </p:cNvSpPr>
          <p:nvPr/>
        </p:nvSpPr>
        <p:spPr bwMode="auto">
          <a:xfrm flipH="1">
            <a:off x="6172200" y="3429000"/>
            <a:ext cx="381000" cy="1066800"/>
          </a:xfrm>
          <a:prstGeom prst="line">
            <a:avLst/>
          </a:prstGeom>
          <a:noFill/>
          <a:ln w="38100">
            <a:solidFill>
              <a:schemeClr val="tx1"/>
            </a:solidFill>
            <a:round/>
            <a:headEnd/>
            <a:tailEnd/>
          </a:ln>
        </p:spPr>
        <p:txBody>
          <a:bodyPr/>
          <a:lstStyle/>
          <a:p>
            <a:endParaRPr lang="en-US"/>
          </a:p>
        </p:txBody>
      </p:sp>
      <p:sp>
        <p:nvSpPr>
          <p:cNvPr id="39943" name="Line 4"/>
          <p:cNvSpPr>
            <a:spLocks noChangeShapeType="1"/>
          </p:cNvSpPr>
          <p:nvPr/>
        </p:nvSpPr>
        <p:spPr bwMode="auto">
          <a:xfrm>
            <a:off x="6553200" y="3429000"/>
            <a:ext cx="762000" cy="838200"/>
          </a:xfrm>
          <a:prstGeom prst="line">
            <a:avLst/>
          </a:prstGeom>
          <a:noFill/>
          <a:ln w="38100">
            <a:solidFill>
              <a:schemeClr val="tx1"/>
            </a:solidFill>
            <a:round/>
            <a:headEnd/>
            <a:tailEnd/>
          </a:ln>
        </p:spPr>
        <p:txBody>
          <a:bodyPr/>
          <a:lstStyle/>
          <a:p>
            <a:endParaRPr lang="en-US"/>
          </a:p>
        </p:txBody>
      </p:sp>
      <p:sp>
        <p:nvSpPr>
          <p:cNvPr id="39944" name="Line 11"/>
          <p:cNvSpPr>
            <a:spLocks noChangeShapeType="1"/>
          </p:cNvSpPr>
          <p:nvPr/>
        </p:nvSpPr>
        <p:spPr bwMode="auto">
          <a:xfrm flipV="1">
            <a:off x="4114800" y="1524000"/>
            <a:ext cx="533400" cy="76200"/>
          </a:xfrm>
          <a:prstGeom prst="line">
            <a:avLst/>
          </a:prstGeom>
          <a:noFill/>
          <a:ln w="38100">
            <a:solidFill>
              <a:schemeClr val="tx1"/>
            </a:solidFill>
            <a:round/>
            <a:headEnd/>
            <a:tailEnd/>
          </a:ln>
        </p:spPr>
        <p:txBody>
          <a:bodyPr/>
          <a:lstStyle/>
          <a:p>
            <a:endParaRPr lang="en-US"/>
          </a:p>
        </p:txBody>
      </p:sp>
      <p:sp>
        <p:nvSpPr>
          <p:cNvPr id="39945" name="Line 12"/>
          <p:cNvSpPr>
            <a:spLocks noChangeShapeType="1"/>
          </p:cNvSpPr>
          <p:nvPr/>
        </p:nvSpPr>
        <p:spPr bwMode="auto">
          <a:xfrm>
            <a:off x="4572000" y="1447800"/>
            <a:ext cx="381000" cy="762000"/>
          </a:xfrm>
          <a:prstGeom prst="line">
            <a:avLst/>
          </a:prstGeom>
          <a:noFill/>
          <a:ln w="38100">
            <a:solidFill>
              <a:schemeClr val="tx1"/>
            </a:solidFill>
            <a:round/>
            <a:headEnd/>
            <a:tailEnd/>
          </a:ln>
        </p:spPr>
        <p:txBody>
          <a:bodyPr/>
          <a:lstStyle/>
          <a:p>
            <a:endParaRPr lang="en-US"/>
          </a:p>
        </p:txBody>
      </p:sp>
      <p:sp>
        <p:nvSpPr>
          <p:cNvPr id="39946" name="Line 13"/>
          <p:cNvSpPr>
            <a:spLocks noChangeShapeType="1"/>
          </p:cNvSpPr>
          <p:nvPr/>
        </p:nvSpPr>
        <p:spPr bwMode="auto">
          <a:xfrm>
            <a:off x="4648200" y="1600200"/>
            <a:ext cx="76200" cy="1066800"/>
          </a:xfrm>
          <a:prstGeom prst="line">
            <a:avLst/>
          </a:prstGeom>
          <a:noFill/>
          <a:ln w="38100">
            <a:solidFill>
              <a:schemeClr val="tx1"/>
            </a:solidFill>
            <a:round/>
            <a:headEnd/>
            <a:tailEnd/>
          </a:ln>
        </p:spPr>
        <p:txBody>
          <a:bodyPr/>
          <a:lstStyle/>
          <a:p>
            <a:endParaRPr lang="en-US"/>
          </a:p>
        </p:txBody>
      </p:sp>
      <p:sp>
        <p:nvSpPr>
          <p:cNvPr id="39947" name="Line 16"/>
          <p:cNvSpPr>
            <a:spLocks noChangeShapeType="1"/>
          </p:cNvSpPr>
          <p:nvPr/>
        </p:nvSpPr>
        <p:spPr bwMode="auto">
          <a:xfrm flipH="1">
            <a:off x="4648200" y="1295400"/>
            <a:ext cx="914400" cy="228600"/>
          </a:xfrm>
          <a:prstGeom prst="line">
            <a:avLst/>
          </a:prstGeom>
          <a:noFill/>
          <a:ln w="38100">
            <a:solidFill>
              <a:schemeClr val="tx1"/>
            </a:solidFill>
            <a:round/>
            <a:headEnd/>
            <a:tailEnd/>
          </a:ln>
        </p:spPr>
        <p:txBody>
          <a:bodyPr/>
          <a:lstStyle/>
          <a:p>
            <a:endParaRPr lang="en-US"/>
          </a:p>
        </p:txBody>
      </p:sp>
      <p:sp>
        <p:nvSpPr>
          <p:cNvPr id="39948" name="Line 17"/>
          <p:cNvSpPr>
            <a:spLocks noChangeShapeType="1"/>
          </p:cNvSpPr>
          <p:nvPr/>
        </p:nvSpPr>
        <p:spPr bwMode="auto">
          <a:xfrm flipH="1" flipV="1">
            <a:off x="5638800" y="1371600"/>
            <a:ext cx="762000" cy="838200"/>
          </a:xfrm>
          <a:prstGeom prst="line">
            <a:avLst/>
          </a:prstGeom>
          <a:noFill/>
          <a:ln w="38100">
            <a:solidFill>
              <a:schemeClr val="tx1"/>
            </a:solidFill>
            <a:round/>
            <a:headEnd/>
            <a:tailEnd/>
          </a:ln>
        </p:spPr>
        <p:txBody>
          <a:bodyPr/>
          <a:lstStyle/>
          <a:p>
            <a:endParaRPr lang="en-US"/>
          </a:p>
        </p:txBody>
      </p:sp>
      <p:sp>
        <p:nvSpPr>
          <p:cNvPr id="39949" name="Line 18"/>
          <p:cNvSpPr>
            <a:spLocks noChangeShapeType="1"/>
          </p:cNvSpPr>
          <p:nvPr/>
        </p:nvSpPr>
        <p:spPr bwMode="auto">
          <a:xfrm flipH="1" flipV="1">
            <a:off x="5638800" y="1295400"/>
            <a:ext cx="914400" cy="2209800"/>
          </a:xfrm>
          <a:prstGeom prst="line">
            <a:avLst/>
          </a:prstGeom>
          <a:noFill/>
          <a:ln w="38100">
            <a:solidFill>
              <a:schemeClr val="tx1"/>
            </a:solidFill>
            <a:round/>
            <a:headEnd/>
            <a:tailEnd/>
          </a:ln>
        </p:spPr>
        <p:txBody>
          <a:bodyPr/>
          <a:lstStyle/>
          <a:p>
            <a:endParaRPr lang="en-US"/>
          </a:p>
        </p:txBody>
      </p:sp>
      <p:sp>
        <p:nvSpPr>
          <p:cNvPr id="39950" name="AutoShape 36"/>
          <p:cNvSpPr>
            <a:spLocks noChangeAspect="1" noChangeArrowheads="1"/>
          </p:cNvSpPr>
          <p:nvPr/>
        </p:nvSpPr>
        <p:spPr bwMode="auto">
          <a:xfrm>
            <a:off x="4573588" y="251618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9951" name="AutoShape 42"/>
          <p:cNvSpPr>
            <a:spLocks noChangeAspect="1" noChangeArrowheads="1"/>
          </p:cNvSpPr>
          <p:nvPr/>
        </p:nvSpPr>
        <p:spPr bwMode="auto">
          <a:xfrm>
            <a:off x="5327650" y="1068388"/>
            <a:ext cx="569913"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39952" name="AutoShape 45"/>
          <p:cNvSpPr>
            <a:spLocks noChangeAspect="1" noChangeArrowheads="1"/>
          </p:cNvSpPr>
          <p:nvPr/>
        </p:nvSpPr>
        <p:spPr bwMode="auto">
          <a:xfrm>
            <a:off x="5892800" y="351313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9953" name="AutoShape 49"/>
          <p:cNvSpPr>
            <a:spLocks noChangeAspect="1" noChangeArrowheads="1"/>
          </p:cNvSpPr>
          <p:nvPr/>
        </p:nvSpPr>
        <p:spPr bwMode="auto">
          <a:xfrm>
            <a:off x="6008688" y="435768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9954" name="AutoShape 53"/>
          <p:cNvSpPr>
            <a:spLocks noChangeAspect="1" noChangeArrowheads="1"/>
          </p:cNvSpPr>
          <p:nvPr/>
        </p:nvSpPr>
        <p:spPr bwMode="auto">
          <a:xfrm>
            <a:off x="7156450" y="412908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9955" name="AutoShape 57"/>
          <p:cNvSpPr>
            <a:spLocks noChangeAspect="1" noChangeArrowheads="1"/>
          </p:cNvSpPr>
          <p:nvPr/>
        </p:nvSpPr>
        <p:spPr bwMode="auto">
          <a:xfrm>
            <a:off x="6800850" y="296386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9956" name="AutoShape 61"/>
          <p:cNvSpPr>
            <a:spLocks noChangeAspect="1" noChangeArrowheads="1"/>
          </p:cNvSpPr>
          <p:nvPr/>
        </p:nvSpPr>
        <p:spPr bwMode="auto">
          <a:xfrm>
            <a:off x="6369050" y="3228975"/>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9957" name="AutoShape 65"/>
          <p:cNvSpPr>
            <a:spLocks noChangeAspect="1" noChangeArrowheads="1"/>
          </p:cNvSpPr>
          <p:nvPr/>
        </p:nvSpPr>
        <p:spPr bwMode="auto">
          <a:xfrm>
            <a:off x="6176963" y="1863725"/>
            <a:ext cx="406400"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9958" name="AutoShape 71"/>
          <p:cNvSpPr>
            <a:spLocks noChangeAspect="1" noChangeArrowheads="1"/>
          </p:cNvSpPr>
          <p:nvPr/>
        </p:nvSpPr>
        <p:spPr bwMode="auto">
          <a:xfrm>
            <a:off x="4387850" y="1362075"/>
            <a:ext cx="407988"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39959" name="AutoShape 75"/>
          <p:cNvSpPr>
            <a:spLocks noChangeAspect="1" noChangeArrowheads="1"/>
          </p:cNvSpPr>
          <p:nvPr/>
        </p:nvSpPr>
        <p:spPr bwMode="auto">
          <a:xfrm>
            <a:off x="4779963" y="2025650"/>
            <a:ext cx="244475" cy="246063"/>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9960" name="AutoShape 79"/>
          <p:cNvSpPr>
            <a:spLocks noChangeAspect="1" noChangeArrowheads="1"/>
          </p:cNvSpPr>
          <p:nvPr/>
        </p:nvSpPr>
        <p:spPr bwMode="auto">
          <a:xfrm>
            <a:off x="4038600" y="14478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9961" name="AutoShape 83"/>
          <p:cNvSpPr>
            <a:spLocks noChangeAspect="1" noChangeArrowheads="1"/>
          </p:cNvSpPr>
          <p:nvPr/>
        </p:nvSpPr>
        <p:spPr bwMode="auto">
          <a:xfrm>
            <a:off x="5740400" y="1879600"/>
            <a:ext cx="246063"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39962" name="AutoShape 87"/>
          <p:cNvSpPr>
            <a:spLocks noChangeAspect="1" noChangeArrowheads="1"/>
          </p:cNvSpPr>
          <p:nvPr/>
        </p:nvSpPr>
        <p:spPr bwMode="auto">
          <a:xfrm>
            <a:off x="6038850" y="2803525"/>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77"/>
          <p:cNvSpPr>
            <a:spLocks noChangeShapeType="1"/>
          </p:cNvSpPr>
          <p:nvPr/>
        </p:nvSpPr>
        <p:spPr bwMode="auto">
          <a:xfrm>
            <a:off x="5943600" y="2209800"/>
            <a:ext cx="490538" cy="3175"/>
          </a:xfrm>
          <a:prstGeom prst="line">
            <a:avLst/>
          </a:prstGeom>
          <a:noFill/>
          <a:ln w="38100">
            <a:solidFill>
              <a:schemeClr val="tx1"/>
            </a:solidFill>
            <a:round/>
            <a:headEnd/>
            <a:tailEnd/>
          </a:ln>
        </p:spPr>
        <p:txBody>
          <a:bodyPr/>
          <a:lstStyle/>
          <a:p>
            <a:endParaRPr lang="en-US"/>
          </a:p>
        </p:txBody>
      </p:sp>
      <p:sp>
        <p:nvSpPr>
          <p:cNvPr id="40963" name="Line 78"/>
          <p:cNvSpPr>
            <a:spLocks noChangeShapeType="1"/>
          </p:cNvSpPr>
          <p:nvPr/>
        </p:nvSpPr>
        <p:spPr bwMode="auto">
          <a:xfrm flipH="1">
            <a:off x="6248400" y="2233613"/>
            <a:ext cx="187325" cy="738187"/>
          </a:xfrm>
          <a:prstGeom prst="line">
            <a:avLst/>
          </a:prstGeom>
          <a:noFill/>
          <a:ln w="38100">
            <a:solidFill>
              <a:schemeClr val="tx1"/>
            </a:solidFill>
            <a:round/>
            <a:headEnd/>
            <a:tailEnd/>
          </a:ln>
        </p:spPr>
        <p:txBody>
          <a:bodyPr/>
          <a:lstStyle/>
          <a:p>
            <a:endParaRPr lang="en-US"/>
          </a:p>
        </p:txBody>
      </p:sp>
      <p:sp>
        <p:nvSpPr>
          <p:cNvPr id="40964" name="Line 79"/>
          <p:cNvSpPr>
            <a:spLocks noChangeShapeType="1"/>
          </p:cNvSpPr>
          <p:nvPr/>
        </p:nvSpPr>
        <p:spPr bwMode="auto">
          <a:xfrm>
            <a:off x="6477000" y="2247900"/>
            <a:ext cx="381000" cy="876300"/>
          </a:xfrm>
          <a:prstGeom prst="line">
            <a:avLst/>
          </a:prstGeom>
          <a:noFill/>
          <a:ln w="38100">
            <a:solidFill>
              <a:schemeClr val="tx1"/>
            </a:solidFill>
            <a:round/>
            <a:headEnd/>
            <a:tailEnd/>
          </a:ln>
        </p:spPr>
        <p:txBody>
          <a:bodyPr/>
          <a:lstStyle/>
          <a:p>
            <a:endParaRPr lang="en-US"/>
          </a:p>
        </p:txBody>
      </p:sp>
      <p:sp>
        <p:nvSpPr>
          <p:cNvPr id="40965" name="Line 2"/>
          <p:cNvSpPr>
            <a:spLocks noChangeShapeType="1"/>
          </p:cNvSpPr>
          <p:nvPr/>
        </p:nvSpPr>
        <p:spPr bwMode="auto">
          <a:xfrm flipV="1">
            <a:off x="6324600" y="3276600"/>
            <a:ext cx="533400" cy="304800"/>
          </a:xfrm>
          <a:prstGeom prst="line">
            <a:avLst/>
          </a:prstGeom>
          <a:noFill/>
          <a:ln w="38100">
            <a:solidFill>
              <a:schemeClr val="tx1"/>
            </a:solidFill>
            <a:round/>
            <a:headEnd/>
            <a:tailEnd/>
          </a:ln>
        </p:spPr>
        <p:txBody>
          <a:bodyPr/>
          <a:lstStyle/>
          <a:p>
            <a:endParaRPr lang="en-US"/>
          </a:p>
        </p:txBody>
      </p:sp>
      <p:sp>
        <p:nvSpPr>
          <p:cNvPr id="40966" name="Line 3"/>
          <p:cNvSpPr>
            <a:spLocks noChangeShapeType="1"/>
          </p:cNvSpPr>
          <p:nvPr/>
        </p:nvSpPr>
        <p:spPr bwMode="auto">
          <a:xfrm flipH="1">
            <a:off x="6553200" y="3276600"/>
            <a:ext cx="304800" cy="990600"/>
          </a:xfrm>
          <a:prstGeom prst="line">
            <a:avLst/>
          </a:prstGeom>
          <a:noFill/>
          <a:ln w="38100">
            <a:solidFill>
              <a:schemeClr val="tx1"/>
            </a:solidFill>
            <a:round/>
            <a:headEnd/>
            <a:tailEnd/>
          </a:ln>
        </p:spPr>
        <p:txBody>
          <a:bodyPr/>
          <a:lstStyle/>
          <a:p>
            <a:endParaRPr lang="en-US"/>
          </a:p>
        </p:txBody>
      </p:sp>
      <p:sp>
        <p:nvSpPr>
          <p:cNvPr id="40967" name="Line 4"/>
          <p:cNvSpPr>
            <a:spLocks noChangeShapeType="1"/>
          </p:cNvSpPr>
          <p:nvPr/>
        </p:nvSpPr>
        <p:spPr bwMode="auto">
          <a:xfrm>
            <a:off x="6858000" y="3276600"/>
            <a:ext cx="533400" cy="914400"/>
          </a:xfrm>
          <a:prstGeom prst="line">
            <a:avLst/>
          </a:prstGeom>
          <a:noFill/>
          <a:ln w="38100">
            <a:solidFill>
              <a:schemeClr val="tx1"/>
            </a:solidFill>
            <a:round/>
            <a:headEnd/>
            <a:tailEnd/>
          </a:ln>
        </p:spPr>
        <p:txBody>
          <a:bodyPr/>
          <a:lstStyle/>
          <a:p>
            <a:endParaRPr lang="en-US"/>
          </a:p>
        </p:txBody>
      </p:sp>
      <p:sp>
        <p:nvSpPr>
          <p:cNvPr id="40968" name="Line 11"/>
          <p:cNvSpPr>
            <a:spLocks noChangeShapeType="1"/>
          </p:cNvSpPr>
          <p:nvPr/>
        </p:nvSpPr>
        <p:spPr bwMode="auto">
          <a:xfrm flipV="1">
            <a:off x="4648200" y="1447800"/>
            <a:ext cx="228600" cy="228600"/>
          </a:xfrm>
          <a:prstGeom prst="line">
            <a:avLst/>
          </a:prstGeom>
          <a:noFill/>
          <a:ln w="38100">
            <a:solidFill>
              <a:schemeClr val="tx1"/>
            </a:solidFill>
            <a:round/>
            <a:headEnd/>
            <a:tailEnd/>
          </a:ln>
        </p:spPr>
        <p:txBody>
          <a:bodyPr/>
          <a:lstStyle/>
          <a:p>
            <a:endParaRPr lang="en-US"/>
          </a:p>
        </p:txBody>
      </p:sp>
      <p:sp>
        <p:nvSpPr>
          <p:cNvPr id="40969" name="Line 12"/>
          <p:cNvSpPr>
            <a:spLocks noChangeShapeType="1"/>
          </p:cNvSpPr>
          <p:nvPr/>
        </p:nvSpPr>
        <p:spPr bwMode="auto">
          <a:xfrm>
            <a:off x="4876800" y="1447800"/>
            <a:ext cx="228600" cy="685800"/>
          </a:xfrm>
          <a:prstGeom prst="line">
            <a:avLst/>
          </a:prstGeom>
          <a:noFill/>
          <a:ln w="38100">
            <a:solidFill>
              <a:schemeClr val="tx1"/>
            </a:solidFill>
            <a:round/>
            <a:headEnd/>
            <a:tailEnd/>
          </a:ln>
        </p:spPr>
        <p:txBody>
          <a:bodyPr/>
          <a:lstStyle/>
          <a:p>
            <a:endParaRPr lang="en-US"/>
          </a:p>
        </p:txBody>
      </p:sp>
      <p:sp>
        <p:nvSpPr>
          <p:cNvPr id="40970" name="Line 13"/>
          <p:cNvSpPr>
            <a:spLocks noChangeShapeType="1"/>
          </p:cNvSpPr>
          <p:nvPr/>
        </p:nvSpPr>
        <p:spPr bwMode="auto">
          <a:xfrm>
            <a:off x="4953000" y="1447800"/>
            <a:ext cx="152400" cy="1066800"/>
          </a:xfrm>
          <a:prstGeom prst="line">
            <a:avLst/>
          </a:prstGeom>
          <a:noFill/>
          <a:ln w="38100">
            <a:solidFill>
              <a:schemeClr val="tx1"/>
            </a:solidFill>
            <a:round/>
            <a:headEnd/>
            <a:tailEnd/>
          </a:ln>
        </p:spPr>
        <p:txBody>
          <a:bodyPr/>
          <a:lstStyle/>
          <a:p>
            <a:endParaRPr lang="en-US"/>
          </a:p>
        </p:txBody>
      </p:sp>
      <p:sp>
        <p:nvSpPr>
          <p:cNvPr id="40971" name="Line 16"/>
          <p:cNvSpPr>
            <a:spLocks noChangeShapeType="1"/>
          </p:cNvSpPr>
          <p:nvPr/>
        </p:nvSpPr>
        <p:spPr bwMode="auto">
          <a:xfrm flipV="1">
            <a:off x="4876800" y="1066800"/>
            <a:ext cx="990600" cy="457200"/>
          </a:xfrm>
          <a:prstGeom prst="line">
            <a:avLst/>
          </a:prstGeom>
          <a:noFill/>
          <a:ln w="38100">
            <a:solidFill>
              <a:schemeClr val="tx1"/>
            </a:solidFill>
            <a:round/>
            <a:headEnd/>
            <a:tailEnd/>
          </a:ln>
        </p:spPr>
        <p:txBody>
          <a:bodyPr/>
          <a:lstStyle/>
          <a:p>
            <a:endParaRPr lang="en-US"/>
          </a:p>
        </p:txBody>
      </p:sp>
      <p:sp>
        <p:nvSpPr>
          <p:cNvPr id="40972" name="Line 17"/>
          <p:cNvSpPr>
            <a:spLocks noChangeShapeType="1"/>
          </p:cNvSpPr>
          <p:nvPr/>
        </p:nvSpPr>
        <p:spPr bwMode="auto">
          <a:xfrm flipH="1" flipV="1">
            <a:off x="5867400" y="1066800"/>
            <a:ext cx="533400" cy="1143000"/>
          </a:xfrm>
          <a:prstGeom prst="line">
            <a:avLst/>
          </a:prstGeom>
          <a:noFill/>
          <a:ln w="38100">
            <a:solidFill>
              <a:schemeClr val="tx1"/>
            </a:solidFill>
            <a:round/>
            <a:headEnd/>
            <a:tailEnd/>
          </a:ln>
        </p:spPr>
        <p:txBody>
          <a:bodyPr/>
          <a:lstStyle/>
          <a:p>
            <a:endParaRPr lang="en-US"/>
          </a:p>
        </p:txBody>
      </p:sp>
      <p:sp>
        <p:nvSpPr>
          <p:cNvPr id="40973" name="Line 18"/>
          <p:cNvSpPr>
            <a:spLocks noChangeShapeType="1"/>
          </p:cNvSpPr>
          <p:nvPr/>
        </p:nvSpPr>
        <p:spPr bwMode="auto">
          <a:xfrm flipH="1" flipV="1">
            <a:off x="5791200" y="990600"/>
            <a:ext cx="1066800" cy="2362200"/>
          </a:xfrm>
          <a:prstGeom prst="line">
            <a:avLst/>
          </a:prstGeom>
          <a:noFill/>
          <a:ln w="38100">
            <a:solidFill>
              <a:schemeClr val="tx1"/>
            </a:solidFill>
            <a:round/>
            <a:headEnd/>
            <a:tailEnd/>
          </a:ln>
        </p:spPr>
        <p:txBody>
          <a:bodyPr/>
          <a:lstStyle/>
          <a:p>
            <a:endParaRPr lang="en-US"/>
          </a:p>
        </p:txBody>
      </p:sp>
      <p:sp>
        <p:nvSpPr>
          <p:cNvPr id="40974" name="AutoShape 36"/>
          <p:cNvSpPr>
            <a:spLocks noChangeAspect="1" noChangeArrowheads="1"/>
          </p:cNvSpPr>
          <p:nvPr/>
        </p:nvSpPr>
        <p:spPr bwMode="auto">
          <a:xfrm>
            <a:off x="4938713" y="2435225"/>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0975" name="AutoShape 40"/>
          <p:cNvSpPr>
            <a:spLocks noChangeAspect="1" noChangeArrowheads="1"/>
          </p:cNvSpPr>
          <p:nvPr/>
        </p:nvSpPr>
        <p:spPr bwMode="auto">
          <a:xfrm>
            <a:off x="5597525" y="784225"/>
            <a:ext cx="569913"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40976" name="AutoShape 43"/>
          <p:cNvSpPr>
            <a:spLocks noChangeAspect="1" noChangeArrowheads="1"/>
          </p:cNvSpPr>
          <p:nvPr/>
        </p:nvSpPr>
        <p:spPr bwMode="auto">
          <a:xfrm>
            <a:off x="6213475" y="347821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0977" name="AutoShape 46"/>
          <p:cNvSpPr>
            <a:spLocks noChangeAspect="1" noChangeArrowheads="1"/>
          </p:cNvSpPr>
          <p:nvPr/>
        </p:nvSpPr>
        <p:spPr bwMode="auto">
          <a:xfrm>
            <a:off x="6419850" y="41275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0978" name="AutoShape 49"/>
          <p:cNvSpPr>
            <a:spLocks noChangeAspect="1" noChangeArrowheads="1"/>
          </p:cNvSpPr>
          <p:nvPr/>
        </p:nvSpPr>
        <p:spPr bwMode="auto">
          <a:xfrm>
            <a:off x="7272338" y="409416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0979" name="AutoShape 52"/>
          <p:cNvSpPr>
            <a:spLocks noChangeAspect="1" noChangeArrowheads="1"/>
          </p:cNvSpPr>
          <p:nvPr/>
        </p:nvSpPr>
        <p:spPr bwMode="auto">
          <a:xfrm>
            <a:off x="6754813" y="302101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0980" name="AutoShape 53"/>
          <p:cNvSpPr>
            <a:spLocks noChangeAspect="1" noChangeArrowheads="1"/>
          </p:cNvSpPr>
          <p:nvPr/>
        </p:nvSpPr>
        <p:spPr bwMode="auto">
          <a:xfrm>
            <a:off x="6697663" y="3089275"/>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0981" name="AutoShape 55"/>
          <p:cNvSpPr>
            <a:spLocks noChangeAspect="1" noChangeArrowheads="1"/>
          </p:cNvSpPr>
          <p:nvPr/>
        </p:nvSpPr>
        <p:spPr bwMode="auto">
          <a:xfrm>
            <a:off x="6646863" y="3095625"/>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0982" name="AutoShape 58"/>
          <p:cNvSpPr>
            <a:spLocks noChangeAspect="1" noChangeArrowheads="1"/>
          </p:cNvSpPr>
          <p:nvPr/>
        </p:nvSpPr>
        <p:spPr bwMode="auto">
          <a:xfrm>
            <a:off x="6188075" y="1898650"/>
            <a:ext cx="406400"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0983" name="AutoShape 63"/>
          <p:cNvSpPr>
            <a:spLocks noChangeAspect="1" noChangeArrowheads="1"/>
          </p:cNvSpPr>
          <p:nvPr/>
        </p:nvSpPr>
        <p:spPr bwMode="auto">
          <a:xfrm>
            <a:off x="4687888" y="1263650"/>
            <a:ext cx="407987"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0984" name="AutoShape 66"/>
          <p:cNvSpPr>
            <a:spLocks noChangeAspect="1" noChangeArrowheads="1"/>
          </p:cNvSpPr>
          <p:nvPr/>
        </p:nvSpPr>
        <p:spPr bwMode="auto">
          <a:xfrm>
            <a:off x="4978400" y="1984375"/>
            <a:ext cx="244475" cy="246063"/>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0985" name="AutoShape 69"/>
          <p:cNvSpPr>
            <a:spLocks noChangeAspect="1" noChangeArrowheads="1"/>
          </p:cNvSpPr>
          <p:nvPr/>
        </p:nvSpPr>
        <p:spPr bwMode="auto">
          <a:xfrm>
            <a:off x="4495800" y="15240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0986" name="AutoShape 72"/>
          <p:cNvSpPr>
            <a:spLocks noChangeAspect="1" noChangeArrowheads="1"/>
          </p:cNvSpPr>
          <p:nvPr/>
        </p:nvSpPr>
        <p:spPr bwMode="auto">
          <a:xfrm>
            <a:off x="5808663" y="2097088"/>
            <a:ext cx="246062"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0987" name="AutoShape 75"/>
          <p:cNvSpPr>
            <a:spLocks noChangeAspect="1" noChangeArrowheads="1"/>
          </p:cNvSpPr>
          <p:nvPr/>
        </p:nvSpPr>
        <p:spPr bwMode="auto">
          <a:xfrm>
            <a:off x="6094413" y="282733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64"/>
          <p:cNvSpPr>
            <a:spLocks noChangeShapeType="1"/>
          </p:cNvSpPr>
          <p:nvPr/>
        </p:nvSpPr>
        <p:spPr bwMode="auto">
          <a:xfrm flipV="1">
            <a:off x="6019800" y="2212975"/>
            <a:ext cx="414338" cy="225425"/>
          </a:xfrm>
          <a:prstGeom prst="line">
            <a:avLst/>
          </a:prstGeom>
          <a:noFill/>
          <a:ln w="38100">
            <a:solidFill>
              <a:schemeClr val="tx1"/>
            </a:solidFill>
            <a:round/>
            <a:headEnd/>
            <a:tailEnd/>
          </a:ln>
        </p:spPr>
        <p:txBody>
          <a:bodyPr/>
          <a:lstStyle/>
          <a:p>
            <a:endParaRPr lang="en-US"/>
          </a:p>
        </p:txBody>
      </p:sp>
      <p:sp>
        <p:nvSpPr>
          <p:cNvPr id="41987" name="Line 65"/>
          <p:cNvSpPr>
            <a:spLocks noChangeShapeType="1"/>
          </p:cNvSpPr>
          <p:nvPr/>
        </p:nvSpPr>
        <p:spPr bwMode="auto">
          <a:xfrm flipH="1">
            <a:off x="6324600" y="2233613"/>
            <a:ext cx="111125" cy="738187"/>
          </a:xfrm>
          <a:prstGeom prst="line">
            <a:avLst/>
          </a:prstGeom>
          <a:noFill/>
          <a:ln w="38100">
            <a:solidFill>
              <a:schemeClr val="tx1"/>
            </a:solidFill>
            <a:round/>
            <a:headEnd/>
            <a:tailEnd/>
          </a:ln>
        </p:spPr>
        <p:txBody>
          <a:bodyPr/>
          <a:lstStyle/>
          <a:p>
            <a:endParaRPr lang="en-US"/>
          </a:p>
        </p:txBody>
      </p:sp>
      <p:sp>
        <p:nvSpPr>
          <p:cNvPr id="41988" name="Line 66"/>
          <p:cNvSpPr>
            <a:spLocks noChangeShapeType="1"/>
          </p:cNvSpPr>
          <p:nvPr/>
        </p:nvSpPr>
        <p:spPr bwMode="auto">
          <a:xfrm>
            <a:off x="6477000" y="2247900"/>
            <a:ext cx="304800" cy="952500"/>
          </a:xfrm>
          <a:prstGeom prst="line">
            <a:avLst/>
          </a:prstGeom>
          <a:noFill/>
          <a:ln w="38100">
            <a:solidFill>
              <a:schemeClr val="tx1"/>
            </a:solidFill>
            <a:round/>
            <a:headEnd/>
            <a:tailEnd/>
          </a:ln>
        </p:spPr>
        <p:txBody>
          <a:bodyPr/>
          <a:lstStyle/>
          <a:p>
            <a:endParaRPr lang="en-US"/>
          </a:p>
        </p:txBody>
      </p:sp>
      <p:sp>
        <p:nvSpPr>
          <p:cNvPr id="41989" name="Line 2"/>
          <p:cNvSpPr>
            <a:spLocks noChangeShapeType="1"/>
          </p:cNvSpPr>
          <p:nvPr/>
        </p:nvSpPr>
        <p:spPr bwMode="auto">
          <a:xfrm flipV="1">
            <a:off x="6629400" y="3200400"/>
            <a:ext cx="457200" cy="381000"/>
          </a:xfrm>
          <a:prstGeom prst="line">
            <a:avLst/>
          </a:prstGeom>
          <a:noFill/>
          <a:ln w="38100">
            <a:solidFill>
              <a:schemeClr val="tx1"/>
            </a:solidFill>
            <a:round/>
            <a:headEnd/>
            <a:tailEnd/>
          </a:ln>
        </p:spPr>
        <p:txBody>
          <a:bodyPr/>
          <a:lstStyle/>
          <a:p>
            <a:endParaRPr lang="en-US"/>
          </a:p>
        </p:txBody>
      </p:sp>
      <p:sp>
        <p:nvSpPr>
          <p:cNvPr id="41990" name="Line 3"/>
          <p:cNvSpPr>
            <a:spLocks noChangeShapeType="1"/>
          </p:cNvSpPr>
          <p:nvPr/>
        </p:nvSpPr>
        <p:spPr bwMode="auto">
          <a:xfrm flipH="1">
            <a:off x="7010400" y="3124200"/>
            <a:ext cx="76200" cy="914400"/>
          </a:xfrm>
          <a:prstGeom prst="line">
            <a:avLst/>
          </a:prstGeom>
          <a:noFill/>
          <a:ln w="38100">
            <a:solidFill>
              <a:schemeClr val="tx1"/>
            </a:solidFill>
            <a:round/>
            <a:headEnd/>
            <a:tailEnd/>
          </a:ln>
        </p:spPr>
        <p:txBody>
          <a:bodyPr/>
          <a:lstStyle/>
          <a:p>
            <a:endParaRPr lang="en-US"/>
          </a:p>
        </p:txBody>
      </p:sp>
      <p:sp>
        <p:nvSpPr>
          <p:cNvPr id="41991" name="Line 4"/>
          <p:cNvSpPr>
            <a:spLocks noChangeShapeType="1"/>
          </p:cNvSpPr>
          <p:nvPr/>
        </p:nvSpPr>
        <p:spPr bwMode="auto">
          <a:xfrm>
            <a:off x="7086600" y="3200400"/>
            <a:ext cx="457200" cy="990600"/>
          </a:xfrm>
          <a:prstGeom prst="line">
            <a:avLst/>
          </a:prstGeom>
          <a:noFill/>
          <a:ln w="38100">
            <a:solidFill>
              <a:schemeClr val="tx1"/>
            </a:solidFill>
            <a:round/>
            <a:headEnd/>
            <a:tailEnd/>
          </a:ln>
        </p:spPr>
        <p:txBody>
          <a:bodyPr/>
          <a:lstStyle/>
          <a:p>
            <a:endParaRPr lang="en-US"/>
          </a:p>
        </p:txBody>
      </p:sp>
      <p:sp>
        <p:nvSpPr>
          <p:cNvPr id="41992" name="Line 11"/>
          <p:cNvSpPr>
            <a:spLocks noChangeShapeType="1"/>
          </p:cNvSpPr>
          <p:nvPr/>
        </p:nvSpPr>
        <p:spPr bwMode="auto">
          <a:xfrm flipV="1">
            <a:off x="4876800" y="1295400"/>
            <a:ext cx="381000" cy="457200"/>
          </a:xfrm>
          <a:prstGeom prst="line">
            <a:avLst/>
          </a:prstGeom>
          <a:noFill/>
          <a:ln w="38100">
            <a:solidFill>
              <a:schemeClr val="tx1"/>
            </a:solidFill>
            <a:round/>
            <a:headEnd/>
            <a:tailEnd/>
          </a:ln>
        </p:spPr>
        <p:txBody>
          <a:bodyPr/>
          <a:lstStyle/>
          <a:p>
            <a:endParaRPr lang="en-US"/>
          </a:p>
        </p:txBody>
      </p:sp>
      <p:sp>
        <p:nvSpPr>
          <p:cNvPr id="41993" name="Line 12"/>
          <p:cNvSpPr>
            <a:spLocks noChangeShapeType="1"/>
          </p:cNvSpPr>
          <p:nvPr/>
        </p:nvSpPr>
        <p:spPr bwMode="auto">
          <a:xfrm>
            <a:off x="5257800" y="1371600"/>
            <a:ext cx="76200" cy="685800"/>
          </a:xfrm>
          <a:prstGeom prst="line">
            <a:avLst/>
          </a:prstGeom>
          <a:noFill/>
          <a:ln w="38100">
            <a:solidFill>
              <a:schemeClr val="tx1"/>
            </a:solidFill>
            <a:round/>
            <a:headEnd/>
            <a:tailEnd/>
          </a:ln>
        </p:spPr>
        <p:txBody>
          <a:bodyPr/>
          <a:lstStyle/>
          <a:p>
            <a:endParaRPr lang="en-US"/>
          </a:p>
        </p:txBody>
      </p:sp>
      <p:sp>
        <p:nvSpPr>
          <p:cNvPr id="41994" name="Line 13"/>
          <p:cNvSpPr>
            <a:spLocks noChangeShapeType="1"/>
          </p:cNvSpPr>
          <p:nvPr/>
        </p:nvSpPr>
        <p:spPr bwMode="auto">
          <a:xfrm>
            <a:off x="5181600" y="1295400"/>
            <a:ext cx="228600" cy="1219200"/>
          </a:xfrm>
          <a:prstGeom prst="line">
            <a:avLst/>
          </a:prstGeom>
          <a:noFill/>
          <a:ln w="38100">
            <a:solidFill>
              <a:schemeClr val="tx1"/>
            </a:solidFill>
            <a:round/>
            <a:headEnd/>
            <a:tailEnd/>
          </a:ln>
        </p:spPr>
        <p:txBody>
          <a:bodyPr/>
          <a:lstStyle/>
          <a:p>
            <a:endParaRPr lang="en-US"/>
          </a:p>
        </p:txBody>
      </p:sp>
      <p:sp>
        <p:nvSpPr>
          <p:cNvPr id="41995" name="Line 16"/>
          <p:cNvSpPr>
            <a:spLocks noChangeShapeType="1"/>
          </p:cNvSpPr>
          <p:nvPr/>
        </p:nvSpPr>
        <p:spPr bwMode="auto">
          <a:xfrm flipV="1">
            <a:off x="5257800" y="685800"/>
            <a:ext cx="914400" cy="685800"/>
          </a:xfrm>
          <a:prstGeom prst="line">
            <a:avLst/>
          </a:prstGeom>
          <a:noFill/>
          <a:ln w="38100">
            <a:solidFill>
              <a:schemeClr val="tx1"/>
            </a:solidFill>
            <a:round/>
            <a:headEnd/>
            <a:tailEnd/>
          </a:ln>
        </p:spPr>
        <p:txBody>
          <a:bodyPr/>
          <a:lstStyle/>
          <a:p>
            <a:endParaRPr lang="en-US"/>
          </a:p>
        </p:txBody>
      </p:sp>
      <p:sp>
        <p:nvSpPr>
          <p:cNvPr id="41996" name="Line 17"/>
          <p:cNvSpPr>
            <a:spLocks noChangeShapeType="1"/>
          </p:cNvSpPr>
          <p:nvPr/>
        </p:nvSpPr>
        <p:spPr bwMode="auto">
          <a:xfrm flipH="1" flipV="1">
            <a:off x="6172200" y="685800"/>
            <a:ext cx="228600" cy="1524000"/>
          </a:xfrm>
          <a:prstGeom prst="line">
            <a:avLst/>
          </a:prstGeom>
          <a:noFill/>
          <a:ln w="38100">
            <a:solidFill>
              <a:schemeClr val="tx1"/>
            </a:solidFill>
            <a:round/>
            <a:headEnd/>
            <a:tailEnd/>
          </a:ln>
        </p:spPr>
        <p:txBody>
          <a:bodyPr/>
          <a:lstStyle/>
          <a:p>
            <a:endParaRPr lang="en-US"/>
          </a:p>
        </p:txBody>
      </p:sp>
      <p:sp>
        <p:nvSpPr>
          <p:cNvPr id="41997" name="Line 18"/>
          <p:cNvSpPr>
            <a:spLocks noChangeShapeType="1"/>
          </p:cNvSpPr>
          <p:nvPr/>
        </p:nvSpPr>
        <p:spPr bwMode="auto">
          <a:xfrm flipH="1" flipV="1">
            <a:off x="6172200" y="685800"/>
            <a:ext cx="914400" cy="2514600"/>
          </a:xfrm>
          <a:prstGeom prst="line">
            <a:avLst/>
          </a:prstGeom>
          <a:noFill/>
          <a:ln w="38100">
            <a:solidFill>
              <a:schemeClr val="tx1"/>
            </a:solidFill>
            <a:round/>
            <a:headEnd/>
            <a:tailEnd/>
          </a:ln>
        </p:spPr>
        <p:txBody>
          <a:bodyPr/>
          <a:lstStyle/>
          <a:p>
            <a:endParaRPr lang="en-US"/>
          </a:p>
        </p:txBody>
      </p:sp>
      <p:sp>
        <p:nvSpPr>
          <p:cNvPr id="41998" name="AutoShape 36"/>
          <p:cNvSpPr>
            <a:spLocks noChangeAspect="1" noChangeArrowheads="1"/>
          </p:cNvSpPr>
          <p:nvPr/>
        </p:nvSpPr>
        <p:spPr bwMode="auto">
          <a:xfrm>
            <a:off x="5327650" y="233203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1999" name="AutoShape 38"/>
          <p:cNvSpPr>
            <a:spLocks noChangeAspect="1" noChangeArrowheads="1"/>
          </p:cNvSpPr>
          <p:nvPr/>
        </p:nvSpPr>
        <p:spPr bwMode="auto">
          <a:xfrm>
            <a:off x="5867400" y="457200"/>
            <a:ext cx="569913"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42000" name="AutoShape 41"/>
          <p:cNvSpPr>
            <a:spLocks noChangeAspect="1" noChangeArrowheads="1"/>
          </p:cNvSpPr>
          <p:nvPr/>
        </p:nvSpPr>
        <p:spPr bwMode="auto">
          <a:xfrm>
            <a:off x="6557963" y="3444875"/>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2001" name="AutoShape 43"/>
          <p:cNvSpPr>
            <a:spLocks noChangeAspect="1" noChangeArrowheads="1"/>
          </p:cNvSpPr>
          <p:nvPr/>
        </p:nvSpPr>
        <p:spPr bwMode="auto">
          <a:xfrm>
            <a:off x="6832600" y="39243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2002" name="AutoShape 45"/>
          <p:cNvSpPr>
            <a:spLocks noChangeAspect="1" noChangeArrowheads="1"/>
          </p:cNvSpPr>
          <p:nvPr/>
        </p:nvSpPr>
        <p:spPr bwMode="auto">
          <a:xfrm>
            <a:off x="7373938" y="4062413"/>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2003" name="AutoShape 47"/>
          <p:cNvSpPr>
            <a:spLocks noChangeAspect="1" noChangeArrowheads="1"/>
          </p:cNvSpPr>
          <p:nvPr/>
        </p:nvSpPr>
        <p:spPr bwMode="auto">
          <a:xfrm>
            <a:off x="6697663" y="3089275"/>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2004" name="AutoShape 49"/>
          <p:cNvSpPr>
            <a:spLocks noChangeAspect="1" noChangeArrowheads="1"/>
          </p:cNvSpPr>
          <p:nvPr/>
        </p:nvSpPr>
        <p:spPr bwMode="auto">
          <a:xfrm>
            <a:off x="6877050" y="2979738"/>
            <a:ext cx="406400" cy="407987"/>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2005" name="AutoShape 51"/>
          <p:cNvSpPr>
            <a:spLocks noChangeAspect="1" noChangeArrowheads="1"/>
          </p:cNvSpPr>
          <p:nvPr/>
        </p:nvSpPr>
        <p:spPr bwMode="auto">
          <a:xfrm>
            <a:off x="6223000" y="1898650"/>
            <a:ext cx="406400"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2006" name="AutoShape 52"/>
          <p:cNvSpPr>
            <a:spLocks noChangeAspect="1" noChangeArrowheads="1"/>
          </p:cNvSpPr>
          <p:nvPr/>
        </p:nvSpPr>
        <p:spPr bwMode="auto">
          <a:xfrm>
            <a:off x="6224588" y="1885950"/>
            <a:ext cx="406400"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2007" name="AutoShape 55"/>
          <p:cNvSpPr>
            <a:spLocks noChangeAspect="1" noChangeArrowheads="1"/>
          </p:cNvSpPr>
          <p:nvPr/>
        </p:nvSpPr>
        <p:spPr bwMode="auto">
          <a:xfrm>
            <a:off x="5013325" y="1174750"/>
            <a:ext cx="407988" cy="406400"/>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2008" name="AutoShape 57"/>
          <p:cNvSpPr>
            <a:spLocks noChangeAspect="1" noChangeArrowheads="1"/>
          </p:cNvSpPr>
          <p:nvPr/>
        </p:nvSpPr>
        <p:spPr bwMode="auto">
          <a:xfrm>
            <a:off x="5187950" y="1965325"/>
            <a:ext cx="244475" cy="246063"/>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2009" name="AutoShape 59"/>
          <p:cNvSpPr>
            <a:spLocks noChangeAspect="1" noChangeArrowheads="1"/>
          </p:cNvSpPr>
          <p:nvPr/>
        </p:nvSpPr>
        <p:spPr bwMode="auto">
          <a:xfrm>
            <a:off x="4803775" y="161925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2010" name="AutoShape 61"/>
          <p:cNvSpPr>
            <a:spLocks noChangeAspect="1" noChangeArrowheads="1"/>
          </p:cNvSpPr>
          <p:nvPr/>
        </p:nvSpPr>
        <p:spPr bwMode="auto">
          <a:xfrm>
            <a:off x="5900738" y="2324100"/>
            <a:ext cx="246062"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2011" name="AutoShape 63"/>
          <p:cNvSpPr>
            <a:spLocks noChangeAspect="1" noChangeArrowheads="1"/>
          </p:cNvSpPr>
          <p:nvPr/>
        </p:nvSpPr>
        <p:spPr bwMode="auto">
          <a:xfrm>
            <a:off x="6208713" y="2827338"/>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7"/>
          <p:cNvSpPr>
            <a:spLocks noChangeShapeType="1"/>
          </p:cNvSpPr>
          <p:nvPr/>
        </p:nvSpPr>
        <p:spPr bwMode="auto">
          <a:xfrm flipV="1">
            <a:off x="7043738" y="3089275"/>
            <a:ext cx="304800" cy="457200"/>
          </a:xfrm>
          <a:prstGeom prst="line">
            <a:avLst/>
          </a:prstGeom>
          <a:noFill/>
          <a:ln w="38100">
            <a:solidFill>
              <a:schemeClr val="tx1"/>
            </a:solidFill>
            <a:round/>
            <a:headEnd/>
            <a:tailEnd/>
          </a:ln>
        </p:spPr>
        <p:txBody>
          <a:bodyPr/>
          <a:lstStyle/>
          <a:p>
            <a:endParaRPr lang="en-US"/>
          </a:p>
        </p:txBody>
      </p:sp>
      <p:sp>
        <p:nvSpPr>
          <p:cNvPr id="43011" name="Line 8"/>
          <p:cNvSpPr>
            <a:spLocks noChangeShapeType="1"/>
          </p:cNvSpPr>
          <p:nvPr/>
        </p:nvSpPr>
        <p:spPr bwMode="auto">
          <a:xfrm>
            <a:off x="7350125" y="3109913"/>
            <a:ext cx="0" cy="762000"/>
          </a:xfrm>
          <a:prstGeom prst="line">
            <a:avLst/>
          </a:prstGeom>
          <a:noFill/>
          <a:ln w="38100">
            <a:solidFill>
              <a:schemeClr val="tx1"/>
            </a:solidFill>
            <a:round/>
            <a:headEnd/>
            <a:tailEnd/>
          </a:ln>
        </p:spPr>
        <p:txBody>
          <a:bodyPr/>
          <a:lstStyle/>
          <a:p>
            <a:endParaRPr lang="en-US"/>
          </a:p>
        </p:txBody>
      </p:sp>
      <p:sp>
        <p:nvSpPr>
          <p:cNvPr id="43012" name="Line 9"/>
          <p:cNvSpPr>
            <a:spLocks noChangeShapeType="1"/>
          </p:cNvSpPr>
          <p:nvPr/>
        </p:nvSpPr>
        <p:spPr bwMode="auto">
          <a:xfrm>
            <a:off x="7391400" y="3124200"/>
            <a:ext cx="228600" cy="990600"/>
          </a:xfrm>
          <a:prstGeom prst="line">
            <a:avLst/>
          </a:prstGeom>
          <a:noFill/>
          <a:ln w="38100">
            <a:solidFill>
              <a:schemeClr val="tx1"/>
            </a:solidFill>
            <a:round/>
            <a:headEnd/>
            <a:tailEnd/>
          </a:ln>
        </p:spPr>
        <p:txBody>
          <a:bodyPr/>
          <a:lstStyle/>
          <a:p>
            <a:endParaRPr lang="en-US"/>
          </a:p>
        </p:txBody>
      </p:sp>
      <p:sp>
        <p:nvSpPr>
          <p:cNvPr id="43013" name="Oval 10"/>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3014" name="Oval 11"/>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3015" name="Oval 12"/>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3016" name="Line 13"/>
          <p:cNvSpPr>
            <a:spLocks noChangeShapeType="1"/>
          </p:cNvSpPr>
          <p:nvPr/>
        </p:nvSpPr>
        <p:spPr bwMode="auto">
          <a:xfrm flipV="1">
            <a:off x="6129338" y="2212975"/>
            <a:ext cx="304800" cy="457200"/>
          </a:xfrm>
          <a:prstGeom prst="line">
            <a:avLst/>
          </a:prstGeom>
          <a:noFill/>
          <a:ln w="38100">
            <a:solidFill>
              <a:schemeClr val="tx1"/>
            </a:solidFill>
            <a:round/>
            <a:headEnd/>
            <a:tailEnd/>
          </a:ln>
        </p:spPr>
        <p:txBody>
          <a:bodyPr/>
          <a:lstStyle/>
          <a:p>
            <a:endParaRPr lang="en-US"/>
          </a:p>
        </p:txBody>
      </p:sp>
      <p:sp>
        <p:nvSpPr>
          <p:cNvPr id="43017" name="Line 14"/>
          <p:cNvSpPr>
            <a:spLocks noChangeShapeType="1"/>
          </p:cNvSpPr>
          <p:nvPr/>
        </p:nvSpPr>
        <p:spPr bwMode="auto">
          <a:xfrm>
            <a:off x="6435725" y="2233613"/>
            <a:ext cx="0" cy="762000"/>
          </a:xfrm>
          <a:prstGeom prst="line">
            <a:avLst/>
          </a:prstGeom>
          <a:noFill/>
          <a:ln w="38100">
            <a:solidFill>
              <a:schemeClr val="tx1"/>
            </a:solidFill>
            <a:round/>
            <a:headEnd/>
            <a:tailEnd/>
          </a:ln>
        </p:spPr>
        <p:txBody>
          <a:bodyPr/>
          <a:lstStyle/>
          <a:p>
            <a:endParaRPr lang="en-US"/>
          </a:p>
        </p:txBody>
      </p:sp>
      <p:sp>
        <p:nvSpPr>
          <p:cNvPr id="43018" name="Line 15"/>
          <p:cNvSpPr>
            <a:spLocks noChangeShapeType="1"/>
          </p:cNvSpPr>
          <p:nvPr/>
        </p:nvSpPr>
        <p:spPr bwMode="auto">
          <a:xfrm>
            <a:off x="6477000" y="2247900"/>
            <a:ext cx="228600" cy="990600"/>
          </a:xfrm>
          <a:prstGeom prst="line">
            <a:avLst/>
          </a:prstGeom>
          <a:noFill/>
          <a:ln w="38100">
            <a:solidFill>
              <a:schemeClr val="tx1"/>
            </a:solidFill>
            <a:round/>
            <a:headEnd/>
            <a:tailEnd/>
          </a:ln>
        </p:spPr>
        <p:txBody>
          <a:bodyPr/>
          <a:lstStyle/>
          <a:p>
            <a:endParaRPr lang="en-US"/>
          </a:p>
        </p:txBody>
      </p:sp>
      <p:sp>
        <p:nvSpPr>
          <p:cNvPr id="43019" name="Oval 16"/>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3020" name="Oval 17"/>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3021" name="Oval 18"/>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3022" name="Line 19"/>
          <p:cNvSpPr>
            <a:spLocks noChangeShapeType="1"/>
          </p:cNvSpPr>
          <p:nvPr/>
        </p:nvSpPr>
        <p:spPr bwMode="auto">
          <a:xfrm flipV="1">
            <a:off x="5214938" y="1298575"/>
            <a:ext cx="304800" cy="457200"/>
          </a:xfrm>
          <a:prstGeom prst="line">
            <a:avLst/>
          </a:prstGeom>
          <a:noFill/>
          <a:ln w="38100">
            <a:solidFill>
              <a:schemeClr val="tx1"/>
            </a:solidFill>
            <a:round/>
            <a:headEnd/>
            <a:tailEnd/>
          </a:ln>
        </p:spPr>
        <p:txBody>
          <a:bodyPr/>
          <a:lstStyle/>
          <a:p>
            <a:endParaRPr lang="en-US"/>
          </a:p>
        </p:txBody>
      </p:sp>
      <p:sp>
        <p:nvSpPr>
          <p:cNvPr id="43023" name="Line 20"/>
          <p:cNvSpPr>
            <a:spLocks noChangeShapeType="1"/>
          </p:cNvSpPr>
          <p:nvPr/>
        </p:nvSpPr>
        <p:spPr bwMode="auto">
          <a:xfrm>
            <a:off x="5521325" y="1319213"/>
            <a:ext cx="0" cy="762000"/>
          </a:xfrm>
          <a:prstGeom prst="line">
            <a:avLst/>
          </a:prstGeom>
          <a:noFill/>
          <a:ln w="38100">
            <a:solidFill>
              <a:schemeClr val="tx1"/>
            </a:solidFill>
            <a:round/>
            <a:headEnd/>
            <a:tailEnd/>
          </a:ln>
        </p:spPr>
        <p:txBody>
          <a:bodyPr/>
          <a:lstStyle/>
          <a:p>
            <a:endParaRPr lang="en-US"/>
          </a:p>
        </p:txBody>
      </p:sp>
      <p:sp>
        <p:nvSpPr>
          <p:cNvPr id="43024" name="Line 21"/>
          <p:cNvSpPr>
            <a:spLocks noChangeShapeType="1"/>
          </p:cNvSpPr>
          <p:nvPr/>
        </p:nvSpPr>
        <p:spPr bwMode="auto">
          <a:xfrm>
            <a:off x="5562600" y="1333500"/>
            <a:ext cx="228600" cy="990600"/>
          </a:xfrm>
          <a:prstGeom prst="line">
            <a:avLst/>
          </a:prstGeom>
          <a:noFill/>
          <a:ln w="38100">
            <a:solidFill>
              <a:schemeClr val="tx1"/>
            </a:solidFill>
            <a:round/>
            <a:headEnd/>
            <a:tailEnd/>
          </a:ln>
        </p:spPr>
        <p:txBody>
          <a:bodyPr/>
          <a:lstStyle/>
          <a:p>
            <a:endParaRPr lang="en-US"/>
          </a:p>
        </p:txBody>
      </p:sp>
      <p:sp>
        <p:nvSpPr>
          <p:cNvPr id="43025" name="Oval 22"/>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3026" name="Oval 23"/>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3027" name="Line 24"/>
          <p:cNvSpPr>
            <a:spLocks noChangeShapeType="1"/>
          </p:cNvSpPr>
          <p:nvPr/>
        </p:nvSpPr>
        <p:spPr bwMode="auto">
          <a:xfrm flipV="1">
            <a:off x="5562600" y="381000"/>
            <a:ext cx="685800" cy="914400"/>
          </a:xfrm>
          <a:prstGeom prst="line">
            <a:avLst/>
          </a:prstGeom>
          <a:noFill/>
          <a:ln w="38100">
            <a:solidFill>
              <a:schemeClr val="tx1"/>
            </a:solidFill>
            <a:round/>
            <a:headEnd/>
            <a:tailEnd/>
          </a:ln>
        </p:spPr>
        <p:txBody>
          <a:bodyPr/>
          <a:lstStyle/>
          <a:p>
            <a:endParaRPr lang="en-US"/>
          </a:p>
        </p:txBody>
      </p:sp>
      <p:sp>
        <p:nvSpPr>
          <p:cNvPr id="43028" name="Line 25"/>
          <p:cNvSpPr>
            <a:spLocks noChangeShapeType="1"/>
          </p:cNvSpPr>
          <p:nvPr/>
        </p:nvSpPr>
        <p:spPr bwMode="auto">
          <a:xfrm flipV="1">
            <a:off x="6400800" y="457200"/>
            <a:ext cx="0" cy="1752600"/>
          </a:xfrm>
          <a:prstGeom prst="line">
            <a:avLst/>
          </a:prstGeom>
          <a:noFill/>
          <a:ln w="38100">
            <a:solidFill>
              <a:schemeClr val="tx1"/>
            </a:solidFill>
            <a:round/>
            <a:headEnd/>
            <a:tailEnd/>
          </a:ln>
        </p:spPr>
        <p:txBody>
          <a:bodyPr/>
          <a:lstStyle/>
          <a:p>
            <a:endParaRPr lang="en-US"/>
          </a:p>
        </p:txBody>
      </p:sp>
      <p:sp>
        <p:nvSpPr>
          <p:cNvPr id="43029" name="Line 26"/>
          <p:cNvSpPr>
            <a:spLocks noChangeShapeType="1"/>
          </p:cNvSpPr>
          <p:nvPr/>
        </p:nvSpPr>
        <p:spPr bwMode="auto">
          <a:xfrm flipH="1" flipV="1">
            <a:off x="6553200" y="457200"/>
            <a:ext cx="838200" cy="2667000"/>
          </a:xfrm>
          <a:prstGeom prst="line">
            <a:avLst/>
          </a:prstGeom>
          <a:noFill/>
          <a:ln w="38100">
            <a:solidFill>
              <a:schemeClr val="tx1"/>
            </a:solidFill>
            <a:round/>
            <a:headEnd/>
            <a:tailEnd/>
          </a:ln>
        </p:spPr>
        <p:txBody>
          <a:bodyPr/>
          <a:lstStyle/>
          <a:p>
            <a:endParaRPr lang="en-US"/>
          </a:p>
        </p:txBody>
      </p:sp>
      <p:sp>
        <p:nvSpPr>
          <p:cNvPr id="43030" name="AutoShape 35"/>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43031" name="AutoShape 36"/>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3032" name="AutoShape 37"/>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3033" name="AutoShape 38"/>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3034" name="AutoShape 39"/>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1"/>
          <p:cNvGrpSpPr>
            <a:grpSpLocks/>
          </p:cNvGrpSpPr>
          <p:nvPr/>
        </p:nvGrpSpPr>
        <p:grpSpPr bwMode="auto">
          <a:xfrm>
            <a:off x="6477000" y="4114800"/>
            <a:ext cx="533400" cy="361950"/>
            <a:chOff x="3504" y="1728"/>
            <a:chExt cx="336" cy="228"/>
          </a:xfrm>
        </p:grpSpPr>
        <p:sp>
          <p:nvSpPr>
            <p:cNvPr id="44093" name="Line 92"/>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4094" name="Picture 93"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3" name="Group 88"/>
          <p:cNvGrpSpPr>
            <a:grpSpLocks/>
          </p:cNvGrpSpPr>
          <p:nvPr/>
        </p:nvGrpSpPr>
        <p:grpSpPr bwMode="auto">
          <a:xfrm>
            <a:off x="5867400" y="2971800"/>
            <a:ext cx="533400" cy="361950"/>
            <a:chOff x="3504" y="1728"/>
            <a:chExt cx="336" cy="228"/>
          </a:xfrm>
        </p:grpSpPr>
        <p:sp>
          <p:nvSpPr>
            <p:cNvPr id="44091" name="Line 89"/>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4092" name="Picture 90"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4" name="Group 101"/>
          <p:cNvGrpSpPr>
            <a:grpSpLocks/>
          </p:cNvGrpSpPr>
          <p:nvPr/>
        </p:nvGrpSpPr>
        <p:grpSpPr bwMode="auto">
          <a:xfrm>
            <a:off x="7086600" y="4114800"/>
            <a:ext cx="533400" cy="361950"/>
            <a:chOff x="3504" y="1728"/>
            <a:chExt cx="336" cy="228"/>
          </a:xfrm>
        </p:grpSpPr>
        <p:sp>
          <p:nvSpPr>
            <p:cNvPr id="44089" name="Line 102"/>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4090" name="Picture 103"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5" name="Group 78"/>
          <p:cNvGrpSpPr>
            <a:grpSpLocks/>
          </p:cNvGrpSpPr>
          <p:nvPr/>
        </p:nvGrpSpPr>
        <p:grpSpPr bwMode="auto">
          <a:xfrm>
            <a:off x="5562600" y="2743200"/>
            <a:ext cx="533400" cy="361950"/>
            <a:chOff x="3504" y="1728"/>
            <a:chExt cx="336" cy="228"/>
          </a:xfrm>
        </p:grpSpPr>
        <p:sp>
          <p:nvSpPr>
            <p:cNvPr id="44087" name="Line 2"/>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4088" name="Picture 77"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6" name="Group 82"/>
          <p:cNvGrpSpPr>
            <a:grpSpLocks/>
          </p:cNvGrpSpPr>
          <p:nvPr/>
        </p:nvGrpSpPr>
        <p:grpSpPr bwMode="auto">
          <a:xfrm>
            <a:off x="6800850" y="3844925"/>
            <a:ext cx="533400" cy="361950"/>
            <a:chOff x="3504" y="1728"/>
            <a:chExt cx="336" cy="228"/>
          </a:xfrm>
        </p:grpSpPr>
        <p:sp>
          <p:nvSpPr>
            <p:cNvPr id="44085" name="Line 83"/>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4086" name="Picture 84"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sp>
        <p:nvSpPr>
          <p:cNvPr id="44039" name="Line 4"/>
          <p:cNvSpPr>
            <a:spLocks noChangeShapeType="1"/>
          </p:cNvSpPr>
          <p:nvPr/>
        </p:nvSpPr>
        <p:spPr bwMode="auto">
          <a:xfrm flipV="1">
            <a:off x="7043738" y="3089275"/>
            <a:ext cx="304800" cy="457200"/>
          </a:xfrm>
          <a:prstGeom prst="line">
            <a:avLst/>
          </a:prstGeom>
          <a:noFill/>
          <a:ln w="38100">
            <a:solidFill>
              <a:schemeClr val="tx1"/>
            </a:solidFill>
            <a:round/>
            <a:headEnd/>
            <a:tailEnd/>
          </a:ln>
        </p:spPr>
        <p:txBody>
          <a:bodyPr/>
          <a:lstStyle/>
          <a:p>
            <a:endParaRPr lang="en-US"/>
          </a:p>
        </p:txBody>
      </p:sp>
      <p:sp>
        <p:nvSpPr>
          <p:cNvPr id="44040" name="Line 5"/>
          <p:cNvSpPr>
            <a:spLocks noChangeShapeType="1"/>
          </p:cNvSpPr>
          <p:nvPr/>
        </p:nvSpPr>
        <p:spPr bwMode="auto">
          <a:xfrm>
            <a:off x="7350125" y="3109913"/>
            <a:ext cx="0" cy="762000"/>
          </a:xfrm>
          <a:prstGeom prst="line">
            <a:avLst/>
          </a:prstGeom>
          <a:noFill/>
          <a:ln w="38100">
            <a:solidFill>
              <a:schemeClr val="tx1"/>
            </a:solidFill>
            <a:round/>
            <a:headEnd/>
            <a:tailEnd/>
          </a:ln>
        </p:spPr>
        <p:txBody>
          <a:bodyPr/>
          <a:lstStyle/>
          <a:p>
            <a:endParaRPr lang="en-US"/>
          </a:p>
        </p:txBody>
      </p:sp>
      <p:sp>
        <p:nvSpPr>
          <p:cNvPr id="44041" name="Line 6"/>
          <p:cNvSpPr>
            <a:spLocks noChangeShapeType="1"/>
          </p:cNvSpPr>
          <p:nvPr/>
        </p:nvSpPr>
        <p:spPr bwMode="auto">
          <a:xfrm>
            <a:off x="7391400" y="3124200"/>
            <a:ext cx="228600" cy="990600"/>
          </a:xfrm>
          <a:prstGeom prst="line">
            <a:avLst/>
          </a:prstGeom>
          <a:noFill/>
          <a:ln w="38100">
            <a:solidFill>
              <a:schemeClr val="tx1"/>
            </a:solidFill>
            <a:round/>
            <a:headEnd/>
            <a:tailEnd/>
          </a:ln>
        </p:spPr>
        <p:txBody>
          <a:bodyPr/>
          <a:lstStyle/>
          <a:p>
            <a:endParaRPr lang="en-US"/>
          </a:p>
        </p:txBody>
      </p:sp>
      <p:sp>
        <p:nvSpPr>
          <p:cNvPr id="44042" name="Oval 8"/>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4043" name="Oval 9"/>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4044" name="Oval 10"/>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4045" name="Line 12"/>
          <p:cNvSpPr>
            <a:spLocks noChangeShapeType="1"/>
          </p:cNvSpPr>
          <p:nvPr/>
        </p:nvSpPr>
        <p:spPr bwMode="auto">
          <a:xfrm flipV="1">
            <a:off x="6129338" y="2212975"/>
            <a:ext cx="304800" cy="457200"/>
          </a:xfrm>
          <a:prstGeom prst="line">
            <a:avLst/>
          </a:prstGeom>
          <a:noFill/>
          <a:ln w="38100">
            <a:solidFill>
              <a:schemeClr val="tx1"/>
            </a:solidFill>
            <a:round/>
            <a:headEnd/>
            <a:tailEnd/>
          </a:ln>
        </p:spPr>
        <p:txBody>
          <a:bodyPr/>
          <a:lstStyle/>
          <a:p>
            <a:endParaRPr lang="en-US"/>
          </a:p>
        </p:txBody>
      </p:sp>
      <p:sp>
        <p:nvSpPr>
          <p:cNvPr id="44046" name="Line 13"/>
          <p:cNvSpPr>
            <a:spLocks noChangeShapeType="1"/>
          </p:cNvSpPr>
          <p:nvPr/>
        </p:nvSpPr>
        <p:spPr bwMode="auto">
          <a:xfrm>
            <a:off x="6435725" y="2233613"/>
            <a:ext cx="0" cy="762000"/>
          </a:xfrm>
          <a:prstGeom prst="line">
            <a:avLst/>
          </a:prstGeom>
          <a:noFill/>
          <a:ln w="38100">
            <a:solidFill>
              <a:schemeClr val="tx1"/>
            </a:solidFill>
            <a:round/>
            <a:headEnd/>
            <a:tailEnd/>
          </a:ln>
        </p:spPr>
        <p:txBody>
          <a:bodyPr/>
          <a:lstStyle/>
          <a:p>
            <a:endParaRPr lang="en-US"/>
          </a:p>
        </p:txBody>
      </p:sp>
      <p:sp>
        <p:nvSpPr>
          <p:cNvPr id="44047" name="Line 14"/>
          <p:cNvSpPr>
            <a:spLocks noChangeShapeType="1"/>
          </p:cNvSpPr>
          <p:nvPr/>
        </p:nvSpPr>
        <p:spPr bwMode="auto">
          <a:xfrm>
            <a:off x="6477000" y="2247900"/>
            <a:ext cx="228600" cy="990600"/>
          </a:xfrm>
          <a:prstGeom prst="line">
            <a:avLst/>
          </a:prstGeom>
          <a:noFill/>
          <a:ln w="38100">
            <a:solidFill>
              <a:schemeClr val="tx1"/>
            </a:solidFill>
            <a:round/>
            <a:headEnd/>
            <a:tailEnd/>
          </a:ln>
        </p:spPr>
        <p:txBody>
          <a:bodyPr/>
          <a:lstStyle/>
          <a:p>
            <a:endParaRPr lang="en-US"/>
          </a:p>
        </p:txBody>
      </p:sp>
      <p:sp>
        <p:nvSpPr>
          <p:cNvPr id="44048" name="Oval 16"/>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4049" name="Oval 17"/>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4050" name="Oval 18"/>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4051" name="Line 20"/>
          <p:cNvSpPr>
            <a:spLocks noChangeShapeType="1"/>
          </p:cNvSpPr>
          <p:nvPr/>
        </p:nvSpPr>
        <p:spPr bwMode="auto">
          <a:xfrm flipV="1">
            <a:off x="5214938" y="1298575"/>
            <a:ext cx="304800" cy="457200"/>
          </a:xfrm>
          <a:prstGeom prst="line">
            <a:avLst/>
          </a:prstGeom>
          <a:noFill/>
          <a:ln w="38100">
            <a:solidFill>
              <a:schemeClr val="tx1"/>
            </a:solidFill>
            <a:round/>
            <a:headEnd/>
            <a:tailEnd/>
          </a:ln>
        </p:spPr>
        <p:txBody>
          <a:bodyPr/>
          <a:lstStyle/>
          <a:p>
            <a:endParaRPr lang="en-US"/>
          </a:p>
        </p:txBody>
      </p:sp>
      <p:sp>
        <p:nvSpPr>
          <p:cNvPr id="44052" name="Line 21"/>
          <p:cNvSpPr>
            <a:spLocks noChangeShapeType="1"/>
          </p:cNvSpPr>
          <p:nvPr/>
        </p:nvSpPr>
        <p:spPr bwMode="auto">
          <a:xfrm>
            <a:off x="5521325" y="1319213"/>
            <a:ext cx="0" cy="762000"/>
          </a:xfrm>
          <a:prstGeom prst="line">
            <a:avLst/>
          </a:prstGeom>
          <a:noFill/>
          <a:ln w="38100">
            <a:solidFill>
              <a:schemeClr val="tx1"/>
            </a:solidFill>
            <a:round/>
            <a:headEnd/>
            <a:tailEnd/>
          </a:ln>
        </p:spPr>
        <p:txBody>
          <a:bodyPr/>
          <a:lstStyle/>
          <a:p>
            <a:endParaRPr lang="en-US"/>
          </a:p>
        </p:txBody>
      </p:sp>
      <p:sp>
        <p:nvSpPr>
          <p:cNvPr id="44053" name="Line 22"/>
          <p:cNvSpPr>
            <a:spLocks noChangeShapeType="1"/>
          </p:cNvSpPr>
          <p:nvPr/>
        </p:nvSpPr>
        <p:spPr bwMode="auto">
          <a:xfrm>
            <a:off x="5562600" y="1333500"/>
            <a:ext cx="228600" cy="990600"/>
          </a:xfrm>
          <a:prstGeom prst="line">
            <a:avLst/>
          </a:prstGeom>
          <a:noFill/>
          <a:ln w="38100">
            <a:solidFill>
              <a:schemeClr val="tx1"/>
            </a:solidFill>
            <a:round/>
            <a:headEnd/>
            <a:tailEnd/>
          </a:ln>
        </p:spPr>
        <p:txBody>
          <a:bodyPr/>
          <a:lstStyle/>
          <a:p>
            <a:endParaRPr lang="en-US"/>
          </a:p>
        </p:txBody>
      </p:sp>
      <p:sp>
        <p:nvSpPr>
          <p:cNvPr id="44054" name="Oval 24"/>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4055" name="Oval 25"/>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4056" name="Line 31"/>
          <p:cNvSpPr>
            <a:spLocks noChangeShapeType="1"/>
          </p:cNvSpPr>
          <p:nvPr/>
        </p:nvSpPr>
        <p:spPr bwMode="auto">
          <a:xfrm flipV="1">
            <a:off x="5562600" y="381000"/>
            <a:ext cx="685800" cy="914400"/>
          </a:xfrm>
          <a:prstGeom prst="line">
            <a:avLst/>
          </a:prstGeom>
          <a:noFill/>
          <a:ln w="38100">
            <a:solidFill>
              <a:schemeClr val="tx1"/>
            </a:solidFill>
            <a:round/>
            <a:headEnd/>
            <a:tailEnd/>
          </a:ln>
        </p:spPr>
        <p:txBody>
          <a:bodyPr/>
          <a:lstStyle/>
          <a:p>
            <a:endParaRPr lang="en-US"/>
          </a:p>
        </p:txBody>
      </p:sp>
      <p:sp>
        <p:nvSpPr>
          <p:cNvPr id="44057" name="Line 32"/>
          <p:cNvSpPr>
            <a:spLocks noChangeShapeType="1"/>
          </p:cNvSpPr>
          <p:nvPr/>
        </p:nvSpPr>
        <p:spPr bwMode="auto">
          <a:xfrm flipV="1">
            <a:off x="6400800" y="457200"/>
            <a:ext cx="0" cy="1752600"/>
          </a:xfrm>
          <a:prstGeom prst="line">
            <a:avLst/>
          </a:prstGeom>
          <a:noFill/>
          <a:ln w="38100">
            <a:solidFill>
              <a:schemeClr val="tx1"/>
            </a:solidFill>
            <a:round/>
            <a:headEnd/>
            <a:tailEnd/>
          </a:ln>
        </p:spPr>
        <p:txBody>
          <a:bodyPr/>
          <a:lstStyle/>
          <a:p>
            <a:endParaRPr lang="en-US"/>
          </a:p>
        </p:txBody>
      </p:sp>
      <p:sp>
        <p:nvSpPr>
          <p:cNvPr id="44058" name="Line 33"/>
          <p:cNvSpPr>
            <a:spLocks noChangeShapeType="1"/>
          </p:cNvSpPr>
          <p:nvPr/>
        </p:nvSpPr>
        <p:spPr bwMode="auto">
          <a:xfrm flipH="1" flipV="1">
            <a:off x="6553200" y="457200"/>
            <a:ext cx="838200" cy="2667000"/>
          </a:xfrm>
          <a:prstGeom prst="line">
            <a:avLst/>
          </a:prstGeom>
          <a:noFill/>
          <a:ln w="38100">
            <a:solidFill>
              <a:schemeClr val="tx1"/>
            </a:solidFill>
            <a:round/>
            <a:headEnd/>
            <a:tailEnd/>
          </a:ln>
        </p:spPr>
        <p:txBody>
          <a:bodyPr/>
          <a:lstStyle/>
          <a:p>
            <a:endParaRPr lang="en-US"/>
          </a:p>
        </p:txBody>
      </p:sp>
      <p:sp>
        <p:nvSpPr>
          <p:cNvPr id="44059" name="AutoShape 44"/>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44060" name="AutoShape 45"/>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4061" name="AutoShape 46"/>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4062" name="AutoShape 63"/>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4063" name="AutoShape 64"/>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pic>
        <p:nvPicPr>
          <p:cNvPr id="88129" name="Picture 65" descr="114_1469"/>
          <p:cNvPicPr>
            <a:picLocks noChangeAspect="1" noChangeArrowheads="1"/>
          </p:cNvPicPr>
          <p:nvPr/>
        </p:nvPicPr>
        <p:blipFill>
          <a:blip r:embed="rId4" cstate="print"/>
          <a:srcRect/>
          <a:stretch>
            <a:fillRect/>
          </a:stretch>
        </p:blipFill>
        <p:spPr bwMode="auto">
          <a:xfrm>
            <a:off x="3733800" y="1295400"/>
            <a:ext cx="914400" cy="687388"/>
          </a:xfrm>
          <a:prstGeom prst="rect">
            <a:avLst/>
          </a:prstGeom>
          <a:noFill/>
          <a:ln w="9525">
            <a:noFill/>
            <a:miter lim="800000"/>
            <a:headEnd/>
            <a:tailEnd/>
          </a:ln>
        </p:spPr>
      </p:pic>
      <p:sp>
        <p:nvSpPr>
          <p:cNvPr id="88133" name="Oval 69"/>
          <p:cNvSpPr>
            <a:spLocks noChangeArrowheads="1"/>
          </p:cNvSpPr>
          <p:nvPr/>
        </p:nvSpPr>
        <p:spPr bwMode="auto">
          <a:xfrm>
            <a:off x="4191000" y="1371600"/>
            <a:ext cx="76200" cy="76200"/>
          </a:xfrm>
          <a:prstGeom prst="ellipse">
            <a:avLst/>
          </a:prstGeom>
          <a:noFill/>
          <a:ln w="25400">
            <a:solidFill>
              <a:schemeClr val="bg1"/>
            </a:solidFill>
            <a:round/>
            <a:headEnd/>
            <a:tailEnd/>
          </a:ln>
        </p:spPr>
        <p:txBody>
          <a:bodyPr wrap="none" anchor="ctr"/>
          <a:lstStyle/>
          <a:p>
            <a:endParaRPr lang="en-US"/>
          </a:p>
        </p:txBody>
      </p:sp>
      <p:sp>
        <p:nvSpPr>
          <p:cNvPr id="88134" name="Oval 70"/>
          <p:cNvSpPr>
            <a:spLocks noChangeArrowheads="1"/>
          </p:cNvSpPr>
          <p:nvPr/>
        </p:nvSpPr>
        <p:spPr bwMode="auto">
          <a:xfrm>
            <a:off x="4321175" y="1328738"/>
            <a:ext cx="76200" cy="76200"/>
          </a:xfrm>
          <a:prstGeom prst="ellipse">
            <a:avLst/>
          </a:prstGeom>
          <a:noFill/>
          <a:ln w="25400">
            <a:solidFill>
              <a:schemeClr val="bg1"/>
            </a:solidFill>
            <a:round/>
            <a:headEnd/>
            <a:tailEnd/>
          </a:ln>
        </p:spPr>
        <p:txBody>
          <a:bodyPr wrap="none" anchor="ctr"/>
          <a:lstStyle/>
          <a:p>
            <a:endParaRPr lang="en-US"/>
          </a:p>
        </p:txBody>
      </p:sp>
      <p:sp>
        <p:nvSpPr>
          <p:cNvPr id="88135" name="Oval 71"/>
          <p:cNvSpPr>
            <a:spLocks noChangeArrowheads="1"/>
          </p:cNvSpPr>
          <p:nvPr/>
        </p:nvSpPr>
        <p:spPr bwMode="auto">
          <a:xfrm>
            <a:off x="3910013" y="1643063"/>
            <a:ext cx="152400" cy="152400"/>
          </a:xfrm>
          <a:prstGeom prst="ellipse">
            <a:avLst/>
          </a:prstGeom>
          <a:noFill/>
          <a:ln w="25400">
            <a:solidFill>
              <a:schemeClr val="bg1"/>
            </a:solidFill>
            <a:round/>
            <a:headEnd/>
            <a:tailEnd/>
          </a:ln>
        </p:spPr>
        <p:txBody>
          <a:bodyPr wrap="none" anchor="ctr"/>
          <a:lstStyle/>
          <a:p>
            <a:endParaRPr lang="en-US"/>
          </a:p>
        </p:txBody>
      </p:sp>
      <p:sp>
        <p:nvSpPr>
          <p:cNvPr id="88136" name="Oval 72"/>
          <p:cNvSpPr>
            <a:spLocks noChangeArrowheads="1"/>
          </p:cNvSpPr>
          <p:nvPr/>
        </p:nvSpPr>
        <p:spPr bwMode="auto">
          <a:xfrm>
            <a:off x="4108450" y="1795463"/>
            <a:ext cx="152400" cy="152400"/>
          </a:xfrm>
          <a:prstGeom prst="ellipse">
            <a:avLst/>
          </a:prstGeom>
          <a:noFill/>
          <a:ln w="25400">
            <a:solidFill>
              <a:schemeClr val="bg1"/>
            </a:solidFill>
            <a:round/>
            <a:headEnd/>
            <a:tailEnd/>
          </a:ln>
        </p:spPr>
        <p:txBody>
          <a:bodyPr wrap="none" anchor="ctr"/>
          <a:lstStyle/>
          <a:p>
            <a:endParaRPr lang="en-US"/>
          </a:p>
        </p:txBody>
      </p:sp>
      <p:sp>
        <p:nvSpPr>
          <p:cNvPr id="88137" name="Oval 73"/>
          <p:cNvSpPr>
            <a:spLocks noChangeArrowheads="1"/>
          </p:cNvSpPr>
          <p:nvPr/>
        </p:nvSpPr>
        <p:spPr bwMode="auto">
          <a:xfrm>
            <a:off x="3959225" y="1577975"/>
            <a:ext cx="198438" cy="209550"/>
          </a:xfrm>
          <a:prstGeom prst="ellipse">
            <a:avLst/>
          </a:prstGeom>
          <a:noFill/>
          <a:ln w="25400">
            <a:solidFill>
              <a:schemeClr val="bg1"/>
            </a:solidFill>
            <a:round/>
            <a:headEnd/>
            <a:tailEnd/>
          </a:ln>
        </p:spPr>
        <p:txBody>
          <a:bodyPr wrap="none" anchor="ctr"/>
          <a:lstStyle/>
          <a:p>
            <a:endParaRPr lang="en-US"/>
          </a:p>
        </p:txBody>
      </p:sp>
      <p:sp>
        <p:nvSpPr>
          <p:cNvPr id="88138" name="Line 74"/>
          <p:cNvSpPr>
            <a:spLocks noChangeShapeType="1"/>
          </p:cNvSpPr>
          <p:nvPr/>
        </p:nvSpPr>
        <p:spPr bwMode="auto">
          <a:xfrm flipV="1">
            <a:off x="4343400" y="381000"/>
            <a:ext cx="2057400" cy="990600"/>
          </a:xfrm>
          <a:prstGeom prst="line">
            <a:avLst/>
          </a:prstGeom>
          <a:noFill/>
          <a:ln w="38100">
            <a:solidFill>
              <a:srgbClr val="FF0000"/>
            </a:solidFill>
            <a:round/>
            <a:headEnd/>
            <a:tailEnd type="triangle" w="med" len="med"/>
          </a:ln>
        </p:spPr>
        <p:txBody>
          <a:bodyPr/>
          <a:lstStyle/>
          <a:p>
            <a:endParaRPr lang="en-US"/>
          </a:p>
        </p:txBody>
      </p:sp>
      <p:sp>
        <p:nvSpPr>
          <p:cNvPr id="88139" name="Line 75"/>
          <p:cNvSpPr>
            <a:spLocks noChangeShapeType="1"/>
          </p:cNvSpPr>
          <p:nvPr/>
        </p:nvSpPr>
        <p:spPr bwMode="auto">
          <a:xfrm>
            <a:off x="6400800" y="381000"/>
            <a:ext cx="0" cy="1828800"/>
          </a:xfrm>
          <a:prstGeom prst="line">
            <a:avLst/>
          </a:prstGeom>
          <a:noFill/>
          <a:ln w="38100">
            <a:solidFill>
              <a:srgbClr val="FF0000"/>
            </a:solidFill>
            <a:round/>
            <a:headEnd/>
            <a:tailEnd type="triangle" w="med" len="med"/>
          </a:ln>
        </p:spPr>
        <p:txBody>
          <a:bodyPr/>
          <a:lstStyle/>
          <a:p>
            <a:endParaRPr lang="en-US"/>
          </a:p>
        </p:txBody>
      </p:sp>
      <p:sp>
        <p:nvSpPr>
          <p:cNvPr id="88140" name="Line 76"/>
          <p:cNvSpPr>
            <a:spLocks noChangeShapeType="1"/>
          </p:cNvSpPr>
          <p:nvPr/>
        </p:nvSpPr>
        <p:spPr bwMode="auto">
          <a:xfrm flipH="1">
            <a:off x="6096000" y="2143125"/>
            <a:ext cx="314325" cy="600075"/>
          </a:xfrm>
          <a:prstGeom prst="line">
            <a:avLst/>
          </a:prstGeom>
          <a:noFill/>
          <a:ln w="38100">
            <a:solidFill>
              <a:srgbClr val="FF0000"/>
            </a:solidFill>
            <a:round/>
            <a:headEnd/>
            <a:tailEnd type="triangle" w="med" len="med"/>
          </a:ln>
        </p:spPr>
        <p:txBody>
          <a:bodyPr/>
          <a:lstStyle/>
          <a:p>
            <a:endParaRPr lang="en-US"/>
          </a:p>
        </p:txBody>
      </p:sp>
      <p:sp>
        <p:nvSpPr>
          <p:cNvPr id="88143" name="Line 79"/>
          <p:cNvSpPr>
            <a:spLocks noChangeShapeType="1"/>
          </p:cNvSpPr>
          <p:nvPr/>
        </p:nvSpPr>
        <p:spPr bwMode="auto">
          <a:xfrm flipV="1">
            <a:off x="4219575" y="304800"/>
            <a:ext cx="2257425" cy="1114425"/>
          </a:xfrm>
          <a:prstGeom prst="line">
            <a:avLst/>
          </a:prstGeom>
          <a:noFill/>
          <a:ln w="38100">
            <a:solidFill>
              <a:srgbClr val="FF0000"/>
            </a:solidFill>
            <a:round/>
            <a:headEnd/>
            <a:tailEnd type="triangle" w="med" len="med"/>
          </a:ln>
        </p:spPr>
        <p:txBody>
          <a:bodyPr/>
          <a:lstStyle/>
          <a:p>
            <a:endParaRPr lang="en-US"/>
          </a:p>
        </p:txBody>
      </p:sp>
      <p:sp>
        <p:nvSpPr>
          <p:cNvPr id="88144" name="Line 80"/>
          <p:cNvSpPr>
            <a:spLocks noChangeShapeType="1"/>
          </p:cNvSpPr>
          <p:nvPr/>
        </p:nvSpPr>
        <p:spPr bwMode="auto">
          <a:xfrm>
            <a:off x="6477000" y="304800"/>
            <a:ext cx="862013" cy="2678113"/>
          </a:xfrm>
          <a:prstGeom prst="line">
            <a:avLst/>
          </a:prstGeom>
          <a:noFill/>
          <a:ln w="38100">
            <a:solidFill>
              <a:srgbClr val="FF0000"/>
            </a:solidFill>
            <a:round/>
            <a:headEnd/>
            <a:tailEnd type="triangle" w="med" len="med"/>
          </a:ln>
        </p:spPr>
        <p:txBody>
          <a:bodyPr/>
          <a:lstStyle/>
          <a:p>
            <a:endParaRPr lang="en-US"/>
          </a:p>
        </p:txBody>
      </p:sp>
      <p:sp>
        <p:nvSpPr>
          <p:cNvPr id="88145" name="Line 81"/>
          <p:cNvSpPr>
            <a:spLocks noChangeShapeType="1"/>
          </p:cNvSpPr>
          <p:nvPr/>
        </p:nvSpPr>
        <p:spPr bwMode="auto">
          <a:xfrm>
            <a:off x="7356475" y="2990850"/>
            <a:ext cx="7938" cy="854075"/>
          </a:xfrm>
          <a:prstGeom prst="line">
            <a:avLst/>
          </a:prstGeom>
          <a:noFill/>
          <a:ln w="38100">
            <a:solidFill>
              <a:srgbClr val="FF0000"/>
            </a:solidFill>
            <a:round/>
            <a:headEnd/>
            <a:tailEnd type="triangle" w="med" len="med"/>
          </a:ln>
        </p:spPr>
        <p:txBody>
          <a:bodyPr/>
          <a:lstStyle/>
          <a:p>
            <a:endParaRPr lang="en-US"/>
          </a:p>
        </p:txBody>
      </p:sp>
      <p:sp>
        <p:nvSpPr>
          <p:cNvPr id="88149" name="Line 85"/>
          <p:cNvSpPr>
            <a:spLocks noChangeShapeType="1"/>
          </p:cNvSpPr>
          <p:nvPr/>
        </p:nvSpPr>
        <p:spPr bwMode="auto">
          <a:xfrm flipV="1">
            <a:off x="4171950" y="315913"/>
            <a:ext cx="2201863" cy="1547812"/>
          </a:xfrm>
          <a:prstGeom prst="line">
            <a:avLst/>
          </a:prstGeom>
          <a:noFill/>
          <a:ln w="38100">
            <a:solidFill>
              <a:srgbClr val="FF0000"/>
            </a:solidFill>
            <a:round/>
            <a:headEnd/>
            <a:tailEnd type="triangle" w="med" len="med"/>
          </a:ln>
        </p:spPr>
        <p:txBody>
          <a:bodyPr/>
          <a:lstStyle/>
          <a:p>
            <a:endParaRPr lang="en-US"/>
          </a:p>
        </p:txBody>
      </p:sp>
      <p:sp>
        <p:nvSpPr>
          <p:cNvPr id="88150" name="Line 86"/>
          <p:cNvSpPr>
            <a:spLocks noChangeShapeType="1"/>
          </p:cNvSpPr>
          <p:nvPr/>
        </p:nvSpPr>
        <p:spPr bwMode="auto">
          <a:xfrm>
            <a:off x="6400800" y="381000"/>
            <a:ext cx="0" cy="1828800"/>
          </a:xfrm>
          <a:prstGeom prst="line">
            <a:avLst/>
          </a:prstGeom>
          <a:noFill/>
          <a:ln w="38100">
            <a:solidFill>
              <a:srgbClr val="FF0000"/>
            </a:solidFill>
            <a:round/>
            <a:headEnd/>
            <a:tailEnd type="triangle" w="med" len="med"/>
          </a:ln>
        </p:spPr>
        <p:txBody>
          <a:bodyPr/>
          <a:lstStyle/>
          <a:p>
            <a:endParaRPr lang="en-US"/>
          </a:p>
        </p:txBody>
      </p:sp>
      <p:sp>
        <p:nvSpPr>
          <p:cNvPr id="88151" name="Line 87"/>
          <p:cNvSpPr>
            <a:spLocks noChangeShapeType="1"/>
          </p:cNvSpPr>
          <p:nvPr/>
        </p:nvSpPr>
        <p:spPr bwMode="auto">
          <a:xfrm flipH="1">
            <a:off x="6438900" y="2163763"/>
            <a:ext cx="0" cy="800100"/>
          </a:xfrm>
          <a:prstGeom prst="line">
            <a:avLst/>
          </a:prstGeom>
          <a:noFill/>
          <a:ln w="38100">
            <a:solidFill>
              <a:srgbClr val="FF0000"/>
            </a:solidFill>
            <a:round/>
            <a:headEnd/>
            <a:tailEnd type="triangle" w="med" len="med"/>
          </a:ln>
        </p:spPr>
        <p:txBody>
          <a:bodyPr/>
          <a:lstStyle/>
          <a:p>
            <a:endParaRPr lang="en-US"/>
          </a:p>
        </p:txBody>
      </p:sp>
      <p:sp>
        <p:nvSpPr>
          <p:cNvPr id="88158" name="Line 94"/>
          <p:cNvSpPr>
            <a:spLocks noChangeShapeType="1"/>
          </p:cNvSpPr>
          <p:nvPr/>
        </p:nvSpPr>
        <p:spPr bwMode="auto">
          <a:xfrm>
            <a:off x="6477000" y="304800"/>
            <a:ext cx="838200" cy="2667000"/>
          </a:xfrm>
          <a:prstGeom prst="line">
            <a:avLst/>
          </a:prstGeom>
          <a:noFill/>
          <a:ln w="38100">
            <a:solidFill>
              <a:srgbClr val="FF0000"/>
            </a:solidFill>
            <a:round/>
            <a:headEnd/>
            <a:tailEnd type="triangle" w="med" len="med"/>
          </a:ln>
        </p:spPr>
        <p:txBody>
          <a:bodyPr/>
          <a:lstStyle/>
          <a:p>
            <a:endParaRPr lang="en-US"/>
          </a:p>
        </p:txBody>
      </p:sp>
      <p:sp>
        <p:nvSpPr>
          <p:cNvPr id="88159" name="Line 95"/>
          <p:cNvSpPr>
            <a:spLocks noChangeShapeType="1"/>
          </p:cNvSpPr>
          <p:nvPr/>
        </p:nvSpPr>
        <p:spPr bwMode="auto">
          <a:xfrm>
            <a:off x="7315200" y="2971800"/>
            <a:ext cx="0" cy="838200"/>
          </a:xfrm>
          <a:prstGeom prst="line">
            <a:avLst/>
          </a:prstGeom>
          <a:noFill/>
          <a:ln w="38100">
            <a:solidFill>
              <a:srgbClr val="FF0000"/>
            </a:solidFill>
            <a:round/>
            <a:headEnd/>
            <a:tailEnd type="triangle" w="med" len="med"/>
          </a:ln>
        </p:spPr>
        <p:txBody>
          <a:bodyPr/>
          <a:lstStyle/>
          <a:p>
            <a:endParaRPr lang="en-US"/>
          </a:p>
        </p:txBody>
      </p:sp>
      <p:sp>
        <p:nvSpPr>
          <p:cNvPr id="88160" name="Line 96"/>
          <p:cNvSpPr>
            <a:spLocks noChangeShapeType="1"/>
          </p:cNvSpPr>
          <p:nvPr/>
        </p:nvSpPr>
        <p:spPr bwMode="auto">
          <a:xfrm flipV="1">
            <a:off x="3962400" y="304800"/>
            <a:ext cx="2514600" cy="1428750"/>
          </a:xfrm>
          <a:prstGeom prst="line">
            <a:avLst/>
          </a:prstGeom>
          <a:noFill/>
          <a:ln w="38100">
            <a:solidFill>
              <a:srgbClr val="FF0000"/>
            </a:solidFill>
            <a:round/>
            <a:headEnd/>
            <a:tailEnd type="triangle" w="med" len="med"/>
          </a:ln>
        </p:spPr>
        <p:txBody>
          <a:bodyPr/>
          <a:lstStyle/>
          <a:p>
            <a:endParaRPr lang="en-US"/>
          </a:p>
        </p:txBody>
      </p:sp>
      <p:sp>
        <p:nvSpPr>
          <p:cNvPr id="88161" name="Line 97"/>
          <p:cNvSpPr>
            <a:spLocks noChangeShapeType="1"/>
          </p:cNvSpPr>
          <p:nvPr/>
        </p:nvSpPr>
        <p:spPr bwMode="auto">
          <a:xfrm flipV="1">
            <a:off x="4025900" y="319088"/>
            <a:ext cx="2427288" cy="1366837"/>
          </a:xfrm>
          <a:prstGeom prst="line">
            <a:avLst/>
          </a:prstGeom>
          <a:noFill/>
          <a:ln w="38100">
            <a:solidFill>
              <a:srgbClr val="FF0000"/>
            </a:solidFill>
            <a:round/>
            <a:headEnd/>
            <a:tailEnd type="triangle" w="med" len="med"/>
          </a:ln>
        </p:spPr>
        <p:txBody>
          <a:bodyPr/>
          <a:lstStyle/>
          <a:p>
            <a:endParaRPr lang="en-US"/>
          </a:p>
        </p:txBody>
      </p:sp>
      <p:sp>
        <p:nvSpPr>
          <p:cNvPr id="88162" name="Line 98"/>
          <p:cNvSpPr>
            <a:spLocks noChangeShapeType="1"/>
          </p:cNvSpPr>
          <p:nvPr/>
        </p:nvSpPr>
        <p:spPr bwMode="auto">
          <a:xfrm>
            <a:off x="6457950" y="307975"/>
            <a:ext cx="917575" cy="2701925"/>
          </a:xfrm>
          <a:prstGeom prst="line">
            <a:avLst/>
          </a:prstGeom>
          <a:noFill/>
          <a:ln w="38100">
            <a:solidFill>
              <a:srgbClr val="FF0000"/>
            </a:solidFill>
            <a:round/>
            <a:headEnd/>
            <a:tailEnd type="triangle" w="med" len="med"/>
          </a:ln>
        </p:spPr>
        <p:txBody>
          <a:bodyPr/>
          <a:lstStyle/>
          <a:p>
            <a:endParaRPr lang="en-US"/>
          </a:p>
        </p:txBody>
      </p:sp>
      <p:sp>
        <p:nvSpPr>
          <p:cNvPr id="88164" name="Line 100"/>
          <p:cNvSpPr>
            <a:spLocks noChangeShapeType="1"/>
          </p:cNvSpPr>
          <p:nvPr/>
        </p:nvSpPr>
        <p:spPr bwMode="auto">
          <a:xfrm>
            <a:off x="7361238" y="2971800"/>
            <a:ext cx="258762" cy="1162050"/>
          </a:xfrm>
          <a:prstGeom prst="line">
            <a:avLst/>
          </a:prstGeom>
          <a:noFill/>
          <a:ln w="38100">
            <a:solidFill>
              <a:srgbClr val="FF0000"/>
            </a:solidFill>
            <a:round/>
            <a:headEnd/>
            <a:tailEnd type="triangl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129"/>
                                        </p:tgtEl>
                                        <p:attrNameLst>
                                          <p:attrName>style.visibility</p:attrName>
                                        </p:attrNameLst>
                                      </p:cBhvr>
                                      <p:to>
                                        <p:strVal val="visible"/>
                                      </p:to>
                                    </p:set>
                                    <p:animEffect transition="in" filter="dissolve">
                                      <p:cBhvr>
                                        <p:cTn id="7" dur="500"/>
                                        <p:tgtEl>
                                          <p:spTgt spid="8812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8134"/>
                                        </p:tgtEl>
                                        <p:attrNameLst>
                                          <p:attrName>style.visibility</p:attrName>
                                        </p:attrNameLst>
                                      </p:cBhvr>
                                      <p:to>
                                        <p:strVal val="visible"/>
                                      </p:to>
                                    </p:set>
                                    <p:animEffect transition="in" filter="dissolve">
                                      <p:cBhvr>
                                        <p:cTn id="11" dur="500"/>
                                        <p:tgtEl>
                                          <p:spTgt spid="8813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8138"/>
                                        </p:tgtEl>
                                        <p:attrNameLst>
                                          <p:attrName>style.visibility</p:attrName>
                                        </p:attrNameLst>
                                      </p:cBhvr>
                                      <p:to>
                                        <p:strVal val="visible"/>
                                      </p:to>
                                    </p:set>
                                    <p:animEffect transition="in" filter="wipe(left)">
                                      <p:cBhvr>
                                        <p:cTn id="15" dur="500"/>
                                        <p:tgtEl>
                                          <p:spTgt spid="8813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88139"/>
                                        </p:tgtEl>
                                        <p:attrNameLst>
                                          <p:attrName>style.visibility</p:attrName>
                                        </p:attrNameLst>
                                      </p:cBhvr>
                                      <p:to>
                                        <p:strVal val="visible"/>
                                      </p:to>
                                    </p:set>
                                    <p:animEffect transition="in" filter="wipe(up)">
                                      <p:cBhvr>
                                        <p:cTn id="19" dur="500"/>
                                        <p:tgtEl>
                                          <p:spTgt spid="8813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88140"/>
                                        </p:tgtEl>
                                        <p:attrNameLst>
                                          <p:attrName>style.visibility</p:attrName>
                                        </p:attrNameLst>
                                      </p:cBhvr>
                                      <p:to>
                                        <p:strVal val="visible"/>
                                      </p:to>
                                    </p:set>
                                    <p:animEffect transition="in" filter="wipe(up)">
                                      <p:cBhvr>
                                        <p:cTn id="23" dur="500"/>
                                        <p:tgtEl>
                                          <p:spTgt spid="88140"/>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par>
                          <p:cTn id="28" fill="hold">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8813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8813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8140"/>
                                        </p:tgtEl>
                                        <p:attrNameLst>
                                          <p:attrName>style.visibility</p:attrName>
                                        </p:attrNameLst>
                                      </p:cBhvr>
                                      <p:to>
                                        <p:strVal val="hidden"/>
                                      </p:to>
                                    </p:set>
                                  </p:childTnLst>
                                </p:cTn>
                              </p:par>
                            </p:childTnLst>
                          </p:cTn>
                        </p:par>
                        <p:par>
                          <p:cTn id="35" fill="hold">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88133"/>
                                        </p:tgtEl>
                                        <p:attrNameLst>
                                          <p:attrName>style.visibility</p:attrName>
                                        </p:attrNameLst>
                                      </p:cBhvr>
                                      <p:to>
                                        <p:strVal val="visible"/>
                                      </p:to>
                                    </p:set>
                                    <p:animEffect transition="in" filter="dissolve">
                                      <p:cBhvr>
                                        <p:cTn id="38" dur="500"/>
                                        <p:tgtEl>
                                          <p:spTgt spid="88133"/>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88143"/>
                                        </p:tgtEl>
                                        <p:attrNameLst>
                                          <p:attrName>style.visibility</p:attrName>
                                        </p:attrNameLst>
                                      </p:cBhvr>
                                      <p:to>
                                        <p:strVal val="visible"/>
                                      </p:to>
                                    </p:set>
                                    <p:animEffect transition="in" filter="wipe(left)">
                                      <p:cBhvr>
                                        <p:cTn id="42" dur="500"/>
                                        <p:tgtEl>
                                          <p:spTgt spid="88143"/>
                                        </p:tgtEl>
                                      </p:cBhvr>
                                    </p:animEffect>
                                  </p:childTnLst>
                                </p:cTn>
                              </p:par>
                            </p:childTnLst>
                          </p:cTn>
                        </p:par>
                        <p:par>
                          <p:cTn id="43" fill="hold">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88144"/>
                                        </p:tgtEl>
                                        <p:attrNameLst>
                                          <p:attrName>style.visibility</p:attrName>
                                        </p:attrNameLst>
                                      </p:cBhvr>
                                      <p:to>
                                        <p:strVal val="visible"/>
                                      </p:to>
                                    </p:set>
                                    <p:animEffect transition="in" filter="wipe(up)">
                                      <p:cBhvr>
                                        <p:cTn id="46" dur="500"/>
                                        <p:tgtEl>
                                          <p:spTgt spid="88144"/>
                                        </p:tgtEl>
                                      </p:cBhvr>
                                    </p:animEffect>
                                  </p:childTnLst>
                                </p:cTn>
                              </p:par>
                            </p:childTnLst>
                          </p:cTn>
                        </p:par>
                        <p:par>
                          <p:cTn id="47" fill="hold">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88145"/>
                                        </p:tgtEl>
                                        <p:attrNameLst>
                                          <p:attrName>style.visibility</p:attrName>
                                        </p:attrNameLst>
                                      </p:cBhvr>
                                      <p:to>
                                        <p:strVal val="visible"/>
                                      </p:to>
                                    </p:set>
                                    <p:animEffect transition="in" filter="wipe(up)">
                                      <p:cBhvr>
                                        <p:cTn id="50" dur="500"/>
                                        <p:tgtEl>
                                          <p:spTgt spid="88145"/>
                                        </p:tgtEl>
                                      </p:cBhvr>
                                    </p:animEffect>
                                  </p:childTnLst>
                                </p:cTn>
                              </p:par>
                            </p:childTnLst>
                          </p:cTn>
                        </p:par>
                        <p:par>
                          <p:cTn id="51" fill="hold">
                            <p:stCondLst>
                              <p:cond delay="5000"/>
                            </p:stCondLst>
                            <p:childTnLst>
                              <p:par>
                                <p:cTn id="52" presetID="22" presetClass="entr" presetSubtype="2"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childTnLst>
                          </p:cTn>
                        </p:par>
                        <p:par>
                          <p:cTn id="55" fill="hold">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8814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88145"/>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88143"/>
                                        </p:tgtEl>
                                        <p:attrNameLst>
                                          <p:attrName>style.visibility</p:attrName>
                                        </p:attrNameLst>
                                      </p:cBhvr>
                                      <p:to>
                                        <p:strVal val="hidden"/>
                                      </p:to>
                                    </p:set>
                                  </p:childTnLst>
                                </p:cTn>
                              </p:par>
                            </p:childTnLst>
                          </p:cTn>
                        </p:par>
                        <p:par>
                          <p:cTn id="62" fill="hold">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88136"/>
                                        </p:tgtEl>
                                        <p:attrNameLst>
                                          <p:attrName>style.visibility</p:attrName>
                                        </p:attrNameLst>
                                      </p:cBhvr>
                                      <p:to>
                                        <p:strVal val="visible"/>
                                      </p:to>
                                    </p:set>
                                    <p:animEffect transition="in" filter="dissolve">
                                      <p:cBhvr>
                                        <p:cTn id="65" dur="500"/>
                                        <p:tgtEl>
                                          <p:spTgt spid="88136"/>
                                        </p:tgtEl>
                                      </p:cBhvr>
                                    </p:animEffec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88149"/>
                                        </p:tgtEl>
                                        <p:attrNameLst>
                                          <p:attrName>style.visibility</p:attrName>
                                        </p:attrNameLst>
                                      </p:cBhvr>
                                      <p:to>
                                        <p:strVal val="visible"/>
                                      </p:to>
                                    </p:set>
                                    <p:animEffect transition="in" filter="wipe(left)">
                                      <p:cBhvr>
                                        <p:cTn id="69" dur="500"/>
                                        <p:tgtEl>
                                          <p:spTgt spid="88149"/>
                                        </p:tgtEl>
                                      </p:cBhvr>
                                    </p:animEffect>
                                  </p:childTnLst>
                                </p:cTn>
                              </p:par>
                            </p:childTnLst>
                          </p:cTn>
                        </p:par>
                        <p:par>
                          <p:cTn id="70" fill="hold">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88150"/>
                                        </p:tgtEl>
                                        <p:attrNameLst>
                                          <p:attrName>style.visibility</p:attrName>
                                        </p:attrNameLst>
                                      </p:cBhvr>
                                      <p:to>
                                        <p:strVal val="visible"/>
                                      </p:to>
                                    </p:set>
                                    <p:animEffect transition="in" filter="wipe(up)">
                                      <p:cBhvr>
                                        <p:cTn id="73" dur="500"/>
                                        <p:tgtEl>
                                          <p:spTgt spid="88150"/>
                                        </p:tgtEl>
                                      </p:cBhvr>
                                    </p:animEffect>
                                  </p:childTnLst>
                                </p:cTn>
                              </p:par>
                            </p:childTnLst>
                          </p:cTn>
                        </p:par>
                        <p:par>
                          <p:cTn id="74" fill="hold">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88151"/>
                                        </p:tgtEl>
                                        <p:attrNameLst>
                                          <p:attrName>style.visibility</p:attrName>
                                        </p:attrNameLst>
                                      </p:cBhvr>
                                      <p:to>
                                        <p:strVal val="visible"/>
                                      </p:to>
                                    </p:set>
                                    <p:animEffect transition="in" filter="wipe(up)">
                                      <p:cBhvr>
                                        <p:cTn id="77" dur="500"/>
                                        <p:tgtEl>
                                          <p:spTgt spid="88151"/>
                                        </p:tgtEl>
                                      </p:cBhvr>
                                    </p:animEffect>
                                  </p:childTnLst>
                                </p:cTn>
                              </p:par>
                            </p:childTnLst>
                          </p:cTn>
                        </p:par>
                        <p:par>
                          <p:cTn id="78" fill="hold">
                            <p:stCondLst>
                              <p:cond delay="7500"/>
                            </p:stCondLst>
                            <p:childTnLst>
                              <p:par>
                                <p:cTn id="79" presetID="22" presetClass="entr" presetSubtype="2" fill="hold" nodeType="after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par>
                          <p:cTn id="82" fill="hold">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8814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8815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88151"/>
                                        </p:tgtEl>
                                        <p:attrNameLst>
                                          <p:attrName>style.visibility</p:attrName>
                                        </p:attrNameLst>
                                      </p:cBhvr>
                                      <p:to>
                                        <p:strVal val="hidden"/>
                                      </p:to>
                                    </p:set>
                                  </p:childTnLst>
                                </p:cTn>
                              </p:par>
                            </p:childTnLst>
                          </p:cTn>
                        </p:par>
                        <p:par>
                          <p:cTn id="89" fill="hold">
                            <p:stCondLst>
                              <p:cond delay="8000"/>
                            </p:stCondLst>
                            <p:childTnLst>
                              <p:par>
                                <p:cTn id="90" presetID="9" presetClass="entr" presetSubtype="0" fill="hold" grpId="0" nodeType="afterEffect">
                                  <p:stCondLst>
                                    <p:cond delay="0"/>
                                  </p:stCondLst>
                                  <p:childTnLst>
                                    <p:set>
                                      <p:cBhvr>
                                        <p:cTn id="91" dur="1" fill="hold">
                                          <p:stCondLst>
                                            <p:cond delay="0"/>
                                          </p:stCondLst>
                                        </p:cTn>
                                        <p:tgtEl>
                                          <p:spTgt spid="88135"/>
                                        </p:tgtEl>
                                        <p:attrNameLst>
                                          <p:attrName>style.visibility</p:attrName>
                                        </p:attrNameLst>
                                      </p:cBhvr>
                                      <p:to>
                                        <p:strVal val="visible"/>
                                      </p:to>
                                    </p:set>
                                    <p:animEffect transition="in" filter="dissolve">
                                      <p:cBhvr>
                                        <p:cTn id="92" dur="500"/>
                                        <p:tgtEl>
                                          <p:spTgt spid="88135"/>
                                        </p:tgtEl>
                                      </p:cBhvr>
                                    </p:animEffect>
                                  </p:childTnLst>
                                </p:cTn>
                              </p:par>
                            </p:childTnLst>
                          </p:cTn>
                        </p:par>
                        <p:par>
                          <p:cTn id="93" fill="hold">
                            <p:stCondLst>
                              <p:cond delay="8500"/>
                            </p:stCondLst>
                            <p:childTnLst>
                              <p:par>
                                <p:cTn id="94" presetID="22" presetClass="entr" presetSubtype="8" fill="hold" grpId="0" nodeType="afterEffect">
                                  <p:stCondLst>
                                    <p:cond delay="0"/>
                                  </p:stCondLst>
                                  <p:childTnLst>
                                    <p:set>
                                      <p:cBhvr>
                                        <p:cTn id="95" dur="1" fill="hold">
                                          <p:stCondLst>
                                            <p:cond delay="0"/>
                                          </p:stCondLst>
                                        </p:cTn>
                                        <p:tgtEl>
                                          <p:spTgt spid="88160"/>
                                        </p:tgtEl>
                                        <p:attrNameLst>
                                          <p:attrName>style.visibility</p:attrName>
                                        </p:attrNameLst>
                                      </p:cBhvr>
                                      <p:to>
                                        <p:strVal val="visible"/>
                                      </p:to>
                                    </p:set>
                                    <p:animEffect transition="in" filter="wipe(left)">
                                      <p:cBhvr>
                                        <p:cTn id="96" dur="500"/>
                                        <p:tgtEl>
                                          <p:spTgt spid="88160"/>
                                        </p:tgtEl>
                                      </p:cBhvr>
                                    </p:animEffect>
                                  </p:childTnLst>
                                </p:cTn>
                              </p:par>
                            </p:childTnLst>
                          </p:cTn>
                        </p:par>
                        <p:par>
                          <p:cTn id="97" fill="hold">
                            <p:stCondLst>
                              <p:cond delay="9000"/>
                            </p:stCondLst>
                            <p:childTnLst>
                              <p:par>
                                <p:cTn id="98" presetID="22" presetClass="entr" presetSubtype="1" fill="hold" grpId="0" nodeType="afterEffect">
                                  <p:stCondLst>
                                    <p:cond delay="0"/>
                                  </p:stCondLst>
                                  <p:childTnLst>
                                    <p:set>
                                      <p:cBhvr>
                                        <p:cTn id="99" dur="1" fill="hold">
                                          <p:stCondLst>
                                            <p:cond delay="0"/>
                                          </p:stCondLst>
                                        </p:cTn>
                                        <p:tgtEl>
                                          <p:spTgt spid="88158"/>
                                        </p:tgtEl>
                                        <p:attrNameLst>
                                          <p:attrName>style.visibility</p:attrName>
                                        </p:attrNameLst>
                                      </p:cBhvr>
                                      <p:to>
                                        <p:strVal val="visible"/>
                                      </p:to>
                                    </p:set>
                                    <p:animEffect transition="in" filter="wipe(up)">
                                      <p:cBhvr>
                                        <p:cTn id="100" dur="500"/>
                                        <p:tgtEl>
                                          <p:spTgt spid="88158"/>
                                        </p:tgtEl>
                                      </p:cBhvr>
                                    </p:animEffect>
                                  </p:childTnLst>
                                </p:cTn>
                              </p:par>
                            </p:childTnLst>
                          </p:cTn>
                        </p:par>
                        <p:par>
                          <p:cTn id="101" fill="hold">
                            <p:stCondLst>
                              <p:cond delay="9500"/>
                            </p:stCondLst>
                            <p:childTnLst>
                              <p:par>
                                <p:cTn id="102" presetID="22" presetClass="entr" presetSubtype="1" fill="hold" grpId="0" nodeType="afterEffect">
                                  <p:stCondLst>
                                    <p:cond delay="0"/>
                                  </p:stCondLst>
                                  <p:childTnLst>
                                    <p:set>
                                      <p:cBhvr>
                                        <p:cTn id="103" dur="1" fill="hold">
                                          <p:stCondLst>
                                            <p:cond delay="0"/>
                                          </p:stCondLst>
                                        </p:cTn>
                                        <p:tgtEl>
                                          <p:spTgt spid="88159"/>
                                        </p:tgtEl>
                                        <p:attrNameLst>
                                          <p:attrName>style.visibility</p:attrName>
                                        </p:attrNameLst>
                                      </p:cBhvr>
                                      <p:to>
                                        <p:strVal val="visible"/>
                                      </p:to>
                                    </p:set>
                                    <p:animEffect transition="in" filter="wipe(up)">
                                      <p:cBhvr>
                                        <p:cTn id="104" dur="500"/>
                                        <p:tgtEl>
                                          <p:spTgt spid="88159"/>
                                        </p:tgtEl>
                                      </p:cBhvr>
                                    </p:animEffect>
                                  </p:childTnLst>
                                </p:cTn>
                              </p:par>
                            </p:childTnLst>
                          </p:cTn>
                        </p:par>
                        <p:par>
                          <p:cTn id="105" fill="hold">
                            <p:stCondLst>
                              <p:cond delay="10000"/>
                            </p:stCondLst>
                            <p:childTnLst>
                              <p:par>
                                <p:cTn id="106" presetID="22" presetClass="entr" presetSubtype="2" fill="hold" nodeType="afterEffect">
                                  <p:stCondLst>
                                    <p:cond delay="0"/>
                                  </p:stCondLst>
                                  <p:childTnLst>
                                    <p:set>
                                      <p:cBhvr>
                                        <p:cTn id="107" dur="1" fill="hold">
                                          <p:stCondLst>
                                            <p:cond delay="0"/>
                                          </p:stCondLst>
                                        </p:cTn>
                                        <p:tgtEl>
                                          <p:spTgt spid="2"/>
                                        </p:tgtEl>
                                        <p:attrNameLst>
                                          <p:attrName>style.visibility</p:attrName>
                                        </p:attrNameLst>
                                      </p:cBhvr>
                                      <p:to>
                                        <p:strVal val="visible"/>
                                      </p:to>
                                    </p:set>
                                    <p:animEffect transition="in" filter="wipe(right)">
                                      <p:cBhvr>
                                        <p:cTn id="108" dur="500"/>
                                        <p:tgtEl>
                                          <p:spTgt spid="2"/>
                                        </p:tgtEl>
                                      </p:cBhvr>
                                    </p:animEffect>
                                  </p:childTnLst>
                                </p:cTn>
                              </p:par>
                            </p:childTnLst>
                          </p:cTn>
                        </p:par>
                        <p:par>
                          <p:cTn id="109" fill="hold">
                            <p:stCondLst>
                              <p:cond delay="10500"/>
                            </p:stCondLst>
                            <p:childTnLst>
                              <p:par>
                                <p:cTn id="110" presetID="1" presetClass="exit" presetSubtype="0" fill="hold" grpId="1" nodeType="afterEffect">
                                  <p:stCondLst>
                                    <p:cond delay="0"/>
                                  </p:stCondLst>
                                  <p:childTnLst>
                                    <p:set>
                                      <p:cBhvr>
                                        <p:cTn id="111" dur="1" fill="hold">
                                          <p:stCondLst>
                                            <p:cond delay="0"/>
                                          </p:stCondLst>
                                        </p:cTn>
                                        <p:tgtEl>
                                          <p:spTgt spid="8815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88159"/>
                                        </p:tgtEl>
                                        <p:attrNameLst>
                                          <p:attrName>style.visibility</p:attrName>
                                        </p:attrNameLst>
                                      </p:cBhvr>
                                      <p:to>
                                        <p:strVal val="hidden"/>
                                      </p:to>
                                    </p:set>
                                  </p:childTnLst>
                                </p:cTn>
                              </p:par>
                            </p:childTnLst>
                          </p:cTn>
                        </p:par>
                        <p:par>
                          <p:cTn id="114" fill="hold">
                            <p:stCondLst>
                              <p:cond delay="10500"/>
                            </p:stCondLst>
                            <p:childTnLst>
                              <p:par>
                                <p:cTn id="115" presetID="1" presetClass="exit" presetSubtype="0" fill="hold" grpId="1" nodeType="afterEffect">
                                  <p:stCondLst>
                                    <p:cond delay="0"/>
                                  </p:stCondLst>
                                  <p:childTnLst>
                                    <p:set>
                                      <p:cBhvr>
                                        <p:cTn id="116" dur="1" fill="hold">
                                          <p:stCondLst>
                                            <p:cond delay="0"/>
                                          </p:stCondLst>
                                        </p:cTn>
                                        <p:tgtEl>
                                          <p:spTgt spid="88160"/>
                                        </p:tgtEl>
                                        <p:attrNameLst>
                                          <p:attrName>style.visibility</p:attrName>
                                        </p:attrNameLst>
                                      </p:cBhvr>
                                      <p:to>
                                        <p:strVal val="hidden"/>
                                      </p:to>
                                    </p:set>
                                  </p:childTnLst>
                                </p:cTn>
                              </p:par>
                            </p:childTnLst>
                          </p:cTn>
                        </p:par>
                        <p:par>
                          <p:cTn id="117" fill="hold">
                            <p:stCondLst>
                              <p:cond delay="10500"/>
                            </p:stCondLst>
                            <p:childTnLst>
                              <p:par>
                                <p:cTn id="118" presetID="9" presetClass="entr" presetSubtype="0" fill="hold" grpId="0" nodeType="afterEffect">
                                  <p:stCondLst>
                                    <p:cond delay="0"/>
                                  </p:stCondLst>
                                  <p:childTnLst>
                                    <p:set>
                                      <p:cBhvr>
                                        <p:cTn id="119" dur="1" fill="hold">
                                          <p:stCondLst>
                                            <p:cond delay="0"/>
                                          </p:stCondLst>
                                        </p:cTn>
                                        <p:tgtEl>
                                          <p:spTgt spid="88137"/>
                                        </p:tgtEl>
                                        <p:attrNameLst>
                                          <p:attrName>style.visibility</p:attrName>
                                        </p:attrNameLst>
                                      </p:cBhvr>
                                      <p:to>
                                        <p:strVal val="visible"/>
                                      </p:to>
                                    </p:set>
                                    <p:animEffect transition="in" filter="dissolve">
                                      <p:cBhvr>
                                        <p:cTn id="120" dur="500"/>
                                        <p:tgtEl>
                                          <p:spTgt spid="88137"/>
                                        </p:tgtEl>
                                      </p:cBhvr>
                                    </p:animEffect>
                                  </p:childTnLst>
                                </p:cTn>
                              </p:par>
                            </p:childTnLst>
                          </p:cTn>
                        </p:par>
                        <p:par>
                          <p:cTn id="121" fill="hold">
                            <p:stCondLst>
                              <p:cond delay="11000"/>
                            </p:stCondLst>
                            <p:childTnLst>
                              <p:par>
                                <p:cTn id="122" presetID="22" presetClass="entr" presetSubtype="8" fill="hold" grpId="0" nodeType="afterEffect">
                                  <p:stCondLst>
                                    <p:cond delay="0"/>
                                  </p:stCondLst>
                                  <p:childTnLst>
                                    <p:set>
                                      <p:cBhvr>
                                        <p:cTn id="123" dur="1" fill="hold">
                                          <p:stCondLst>
                                            <p:cond delay="0"/>
                                          </p:stCondLst>
                                        </p:cTn>
                                        <p:tgtEl>
                                          <p:spTgt spid="88161"/>
                                        </p:tgtEl>
                                        <p:attrNameLst>
                                          <p:attrName>style.visibility</p:attrName>
                                        </p:attrNameLst>
                                      </p:cBhvr>
                                      <p:to>
                                        <p:strVal val="visible"/>
                                      </p:to>
                                    </p:set>
                                    <p:animEffect transition="in" filter="wipe(left)">
                                      <p:cBhvr>
                                        <p:cTn id="124" dur="500"/>
                                        <p:tgtEl>
                                          <p:spTgt spid="88161"/>
                                        </p:tgtEl>
                                      </p:cBhvr>
                                    </p:animEffect>
                                  </p:childTnLst>
                                </p:cTn>
                              </p:par>
                            </p:childTnLst>
                          </p:cTn>
                        </p:par>
                        <p:par>
                          <p:cTn id="125" fill="hold">
                            <p:stCondLst>
                              <p:cond delay="11500"/>
                            </p:stCondLst>
                            <p:childTnLst>
                              <p:par>
                                <p:cTn id="126" presetID="22" presetClass="entr" presetSubtype="1" fill="hold" grpId="0" nodeType="afterEffect">
                                  <p:stCondLst>
                                    <p:cond delay="0"/>
                                  </p:stCondLst>
                                  <p:childTnLst>
                                    <p:set>
                                      <p:cBhvr>
                                        <p:cTn id="127" dur="1" fill="hold">
                                          <p:stCondLst>
                                            <p:cond delay="0"/>
                                          </p:stCondLst>
                                        </p:cTn>
                                        <p:tgtEl>
                                          <p:spTgt spid="88162"/>
                                        </p:tgtEl>
                                        <p:attrNameLst>
                                          <p:attrName>style.visibility</p:attrName>
                                        </p:attrNameLst>
                                      </p:cBhvr>
                                      <p:to>
                                        <p:strVal val="visible"/>
                                      </p:to>
                                    </p:set>
                                    <p:animEffect transition="in" filter="wipe(up)">
                                      <p:cBhvr>
                                        <p:cTn id="128" dur="500"/>
                                        <p:tgtEl>
                                          <p:spTgt spid="88162"/>
                                        </p:tgtEl>
                                      </p:cBhvr>
                                    </p:animEffect>
                                  </p:childTnLst>
                                </p:cTn>
                              </p:par>
                            </p:childTnLst>
                          </p:cTn>
                        </p:par>
                        <p:par>
                          <p:cTn id="129" fill="hold">
                            <p:stCondLst>
                              <p:cond delay="12000"/>
                            </p:stCondLst>
                            <p:childTnLst>
                              <p:par>
                                <p:cTn id="130" presetID="22" presetClass="entr" presetSubtype="1" fill="hold" grpId="0" nodeType="afterEffect">
                                  <p:stCondLst>
                                    <p:cond delay="0"/>
                                  </p:stCondLst>
                                  <p:childTnLst>
                                    <p:set>
                                      <p:cBhvr>
                                        <p:cTn id="131" dur="1" fill="hold">
                                          <p:stCondLst>
                                            <p:cond delay="0"/>
                                          </p:stCondLst>
                                        </p:cTn>
                                        <p:tgtEl>
                                          <p:spTgt spid="88164"/>
                                        </p:tgtEl>
                                        <p:attrNameLst>
                                          <p:attrName>style.visibility</p:attrName>
                                        </p:attrNameLst>
                                      </p:cBhvr>
                                      <p:to>
                                        <p:strVal val="visible"/>
                                      </p:to>
                                    </p:set>
                                    <p:animEffect transition="in" filter="wipe(up)">
                                      <p:cBhvr>
                                        <p:cTn id="132" dur="500"/>
                                        <p:tgtEl>
                                          <p:spTgt spid="88164"/>
                                        </p:tgtEl>
                                      </p:cBhvr>
                                    </p:animEffect>
                                  </p:childTnLst>
                                </p:cTn>
                              </p:par>
                            </p:childTnLst>
                          </p:cTn>
                        </p:par>
                        <p:par>
                          <p:cTn id="133" fill="hold">
                            <p:stCondLst>
                              <p:cond delay="12500"/>
                            </p:stCondLst>
                            <p:childTnLst>
                              <p:par>
                                <p:cTn id="134" presetID="22" presetClass="entr" presetSubtype="2" fill="hold" nodeType="after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wipe(right)">
                                      <p:cBhvr>
                                        <p:cTn id="136" dur="500"/>
                                        <p:tgtEl>
                                          <p:spTgt spid="4"/>
                                        </p:tgtEl>
                                      </p:cBhvr>
                                    </p:animEffect>
                                  </p:childTnLst>
                                </p:cTn>
                              </p:par>
                            </p:childTnLst>
                          </p:cTn>
                        </p:par>
                        <p:par>
                          <p:cTn id="137" fill="hold">
                            <p:stCondLst>
                              <p:cond delay="13000"/>
                            </p:stCondLst>
                            <p:childTnLst>
                              <p:par>
                                <p:cTn id="138" presetID="1" presetClass="exit" presetSubtype="0" fill="hold" grpId="1" nodeType="afterEffect">
                                  <p:stCondLst>
                                    <p:cond delay="0"/>
                                  </p:stCondLst>
                                  <p:childTnLst>
                                    <p:set>
                                      <p:cBhvr>
                                        <p:cTn id="139" dur="1" fill="hold">
                                          <p:stCondLst>
                                            <p:cond delay="0"/>
                                          </p:stCondLst>
                                        </p:cTn>
                                        <p:tgtEl>
                                          <p:spTgt spid="88161"/>
                                        </p:tgtEl>
                                        <p:attrNameLst>
                                          <p:attrName>style.visibility</p:attrName>
                                        </p:attrNameLst>
                                      </p:cBhvr>
                                      <p:to>
                                        <p:strVal val="hidden"/>
                                      </p:to>
                                    </p:set>
                                  </p:childTnLst>
                                </p:cTn>
                              </p:par>
                            </p:childTnLst>
                          </p:cTn>
                        </p:par>
                        <p:par>
                          <p:cTn id="140" fill="hold">
                            <p:stCondLst>
                              <p:cond delay="13000"/>
                            </p:stCondLst>
                            <p:childTnLst>
                              <p:par>
                                <p:cTn id="141" presetID="1" presetClass="exit" presetSubtype="0" fill="hold" grpId="1" nodeType="afterEffect">
                                  <p:stCondLst>
                                    <p:cond delay="0"/>
                                  </p:stCondLst>
                                  <p:childTnLst>
                                    <p:set>
                                      <p:cBhvr>
                                        <p:cTn id="142" dur="1" fill="hold">
                                          <p:stCondLst>
                                            <p:cond delay="0"/>
                                          </p:stCondLst>
                                        </p:cTn>
                                        <p:tgtEl>
                                          <p:spTgt spid="88162"/>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881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33" grpId="0" animBg="1"/>
      <p:bldP spid="88134" grpId="0" animBg="1"/>
      <p:bldP spid="88135" grpId="0" animBg="1"/>
      <p:bldP spid="88136" grpId="0" animBg="1"/>
      <p:bldP spid="88137" grpId="0" animBg="1"/>
      <p:bldP spid="88138" grpId="0" animBg="1"/>
      <p:bldP spid="88138" grpId="1" animBg="1"/>
      <p:bldP spid="88139" grpId="0" animBg="1"/>
      <p:bldP spid="88139" grpId="1" animBg="1"/>
      <p:bldP spid="88140" grpId="0" animBg="1"/>
      <p:bldP spid="88140" grpId="1" animBg="1"/>
      <p:bldP spid="88143" grpId="0" animBg="1"/>
      <p:bldP spid="88143" grpId="1" animBg="1"/>
      <p:bldP spid="88144" grpId="0" animBg="1"/>
      <p:bldP spid="88144" grpId="1" animBg="1"/>
      <p:bldP spid="88145" grpId="0" animBg="1"/>
      <p:bldP spid="88145" grpId="1" animBg="1"/>
      <p:bldP spid="88149" grpId="0" animBg="1"/>
      <p:bldP spid="88149" grpId="1" animBg="1"/>
      <p:bldP spid="88150" grpId="0" animBg="1"/>
      <p:bldP spid="88150" grpId="1" animBg="1"/>
      <p:bldP spid="88151" grpId="0" animBg="1"/>
      <p:bldP spid="88151" grpId="1" animBg="1"/>
      <p:bldP spid="88158" grpId="0" animBg="1"/>
      <p:bldP spid="88158" grpId="1" animBg="1"/>
      <p:bldP spid="88159" grpId="0" animBg="1"/>
      <p:bldP spid="88159" grpId="1" animBg="1"/>
      <p:bldP spid="88160" grpId="0" animBg="1"/>
      <p:bldP spid="88160" grpId="1" animBg="1"/>
      <p:bldP spid="88161" grpId="0" animBg="1"/>
      <p:bldP spid="88161" grpId="1" animBg="1"/>
      <p:bldP spid="88162" grpId="0" animBg="1"/>
      <p:bldP spid="88162" grpId="1" animBg="1"/>
      <p:bldP spid="88164" grpId="0" animBg="1"/>
      <p:bldP spid="8816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90"/>
          <p:cNvGrpSpPr>
            <a:grpSpLocks/>
          </p:cNvGrpSpPr>
          <p:nvPr/>
        </p:nvGrpSpPr>
        <p:grpSpPr bwMode="auto">
          <a:xfrm>
            <a:off x="6477000" y="4114800"/>
            <a:ext cx="533400" cy="361950"/>
            <a:chOff x="3504" y="1728"/>
            <a:chExt cx="336" cy="228"/>
          </a:xfrm>
        </p:grpSpPr>
        <p:sp>
          <p:nvSpPr>
            <p:cNvPr id="45124" name="Line 91"/>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5125" name="Picture 92"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3" name="Group 80"/>
          <p:cNvGrpSpPr>
            <a:grpSpLocks/>
          </p:cNvGrpSpPr>
          <p:nvPr/>
        </p:nvGrpSpPr>
        <p:grpSpPr bwMode="auto">
          <a:xfrm>
            <a:off x="4191000" y="2370138"/>
            <a:ext cx="1600200" cy="1200150"/>
            <a:chOff x="2256" y="1152"/>
            <a:chExt cx="1008" cy="756"/>
          </a:xfrm>
        </p:grpSpPr>
        <p:sp>
          <p:nvSpPr>
            <p:cNvPr id="45122" name="Line 81"/>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5123" name="Picture 82" descr="109_0999"/>
            <p:cNvPicPr>
              <a:picLocks noChangeAspect="1" noChangeArrowheads="1"/>
            </p:cNvPicPr>
            <p:nvPr/>
          </p:nvPicPr>
          <p:blipFill>
            <a:blip r:embed="rId4" cstate="print"/>
            <a:srcRect/>
            <a:stretch>
              <a:fillRect/>
            </a:stretch>
          </p:blipFill>
          <p:spPr bwMode="auto">
            <a:xfrm>
              <a:off x="2256" y="1728"/>
              <a:ext cx="240" cy="180"/>
            </a:xfrm>
            <a:prstGeom prst="rect">
              <a:avLst/>
            </a:prstGeom>
            <a:noFill/>
            <a:ln w="9525">
              <a:noFill/>
              <a:miter lim="800000"/>
              <a:headEnd/>
              <a:tailEnd/>
            </a:ln>
          </p:spPr>
        </p:pic>
      </p:grpSp>
      <p:grpSp>
        <p:nvGrpSpPr>
          <p:cNvPr id="45060" name="Group 69"/>
          <p:cNvGrpSpPr>
            <a:grpSpLocks/>
          </p:cNvGrpSpPr>
          <p:nvPr/>
        </p:nvGrpSpPr>
        <p:grpSpPr bwMode="auto">
          <a:xfrm>
            <a:off x="7086600" y="4114800"/>
            <a:ext cx="533400" cy="361950"/>
            <a:chOff x="3504" y="1728"/>
            <a:chExt cx="336" cy="228"/>
          </a:xfrm>
        </p:grpSpPr>
        <p:sp>
          <p:nvSpPr>
            <p:cNvPr id="45120" name="Line 70"/>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5121" name="Picture 71"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5" name="Group 87"/>
          <p:cNvGrpSpPr>
            <a:grpSpLocks/>
          </p:cNvGrpSpPr>
          <p:nvPr/>
        </p:nvGrpSpPr>
        <p:grpSpPr bwMode="auto">
          <a:xfrm>
            <a:off x="4811713" y="2981325"/>
            <a:ext cx="1600200" cy="1200150"/>
            <a:chOff x="2256" y="1152"/>
            <a:chExt cx="1008" cy="756"/>
          </a:xfrm>
        </p:grpSpPr>
        <p:sp>
          <p:nvSpPr>
            <p:cNvPr id="45118" name="Line 88"/>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5119" name="Picture 89" descr="109_0999"/>
            <p:cNvPicPr>
              <a:picLocks noChangeAspect="1" noChangeArrowheads="1"/>
            </p:cNvPicPr>
            <p:nvPr/>
          </p:nvPicPr>
          <p:blipFill>
            <a:blip r:embed="rId4" cstate="print"/>
            <a:srcRect/>
            <a:stretch>
              <a:fillRect/>
            </a:stretch>
          </p:blipFill>
          <p:spPr bwMode="auto">
            <a:xfrm>
              <a:off x="2256" y="1728"/>
              <a:ext cx="240" cy="180"/>
            </a:xfrm>
            <a:prstGeom prst="rect">
              <a:avLst/>
            </a:prstGeom>
            <a:noFill/>
            <a:ln w="9525">
              <a:noFill/>
              <a:miter lim="800000"/>
              <a:headEnd/>
              <a:tailEnd/>
            </a:ln>
          </p:spPr>
        </p:pic>
      </p:grpSp>
      <p:grpSp>
        <p:nvGrpSpPr>
          <p:cNvPr id="45062" name="Group 57"/>
          <p:cNvGrpSpPr>
            <a:grpSpLocks/>
          </p:cNvGrpSpPr>
          <p:nvPr/>
        </p:nvGrpSpPr>
        <p:grpSpPr bwMode="auto">
          <a:xfrm>
            <a:off x="5867400" y="2971800"/>
            <a:ext cx="533400" cy="361950"/>
            <a:chOff x="3504" y="1728"/>
            <a:chExt cx="336" cy="228"/>
          </a:xfrm>
        </p:grpSpPr>
        <p:sp>
          <p:nvSpPr>
            <p:cNvPr id="45116" name="Line 58"/>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5117" name="Picture 59"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7" name="Group 75"/>
          <p:cNvGrpSpPr>
            <a:grpSpLocks/>
          </p:cNvGrpSpPr>
          <p:nvPr/>
        </p:nvGrpSpPr>
        <p:grpSpPr bwMode="auto">
          <a:xfrm>
            <a:off x="3581400" y="1828800"/>
            <a:ext cx="1600200" cy="1200150"/>
            <a:chOff x="2256" y="1152"/>
            <a:chExt cx="1008" cy="756"/>
          </a:xfrm>
        </p:grpSpPr>
        <p:sp>
          <p:nvSpPr>
            <p:cNvPr id="45114" name="Line 74"/>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5115" name="Picture 73" descr="109_0999"/>
            <p:cNvPicPr>
              <a:picLocks noChangeAspect="1" noChangeArrowheads="1"/>
            </p:cNvPicPr>
            <p:nvPr/>
          </p:nvPicPr>
          <p:blipFill>
            <a:blip r:embed="rId4" cstate="print"/>
            <a:srcRect/>
            <a:stretch>
              <a:fillRect/>
            </a:stretch>
          </p:blipFill>
          <p:spPr bwMode="auto">
            <a:xfrm>
              <a:off x="2256" y="1728"/>
              <a:ext cx="240" cy="180"/>
            </a:xfrm>
            <a:prstGeom prst="rect">
              <a:avLst/>
            </a:prstGeom>
            <a:noFill/>
            <a:ln w="9525">
              <a:noFill/>
              <a:miter lim="800000"/>
              <a:headEnd/>
              <a:tailEnd/>
            </a:ln>
          </p:spPr>
        </p:pic>
      </p:grpSp>
      <p:grpSp>
        <p:nvGrpSpPr>
          <p:cNvPr id="45064" name="Group 2"/>
          <p:cNvGrpSpPr>
            <a:grpSpLocks/>
          </p:cNvGrpSpPr>
          <p:nvPr/>
        </p:nvGrpSpPr>
        <p:grpSpPr bwMode="auto">
          <a:xfrm>
            <a:off x="5562600" y="2743200"/>
            <a:ext cx="533400" cy="361950"/>
            <a:chOff x="3504" y="1728"/>
            <a:chExt cx="336" cy="228"/>
          </a:xfrm>
        </p:grpSpPr>
        <p:sp>
          <p:nvSpPr>
            <p:cNvPr id="45112" name="Line 3"/>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5113" name="Picture 4"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45065" name="Group 5"/>
          <p:cNvGrpSpPr>
            <a:grpSpLocks/>
          </p:cNvGrpSpPr>
          <p:nvPr/>
        </p:nvGrpSpPr>
        <p:grpSpPr bwMode="auto">
          <a:xfrm>
            <a:off x="6800850" y="3844925"/>
            <a:ext cx="533400" cy="361950"/>
            <a:chOff x="3504" y="1728"/>
            <a:chExt cx="336" cy="228"/>
          </a:xfrm>
        </p:grpSpPr>
        <p:sp>
          <p:nvSpPr>
            <p:cNvPr id="45110" name="Line 6"/>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5111" name="Picture 7"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sp>
        <p:nvSpPr>
          <p:cNvPr id="45066" name="Line 10"/>
          <p:cNvSpPr>
            <a:spLocks noChangeShapeType="1"/>
          </p:cNvSpPr>
          <p:nvPr/>
        </p:nvSpPr>
        <p:spPr bwMode="auto">
          <a:xfrm flipV="1">
            <a:off x="7043738" y="3089275"/>
            <a:ext cx="304800" cy="457200"/>
          </a:xfrm>
          <a:prstGeom prst="line">
            <a:avLst/>
          </a:prstGeom>
          <a:noFill/>
          <a:ln w="38100">
            <a:solidFill>
              <a:schemeClr val="tx1"/>
            </a:solidFill>
            <a:round/>
            <a:headEnd/>
            <a:tailEnd/>
          </a:ln>
        </p:spPr>
        <p:txBody>
          <a:bodyPr/>
          <a:lstStyle/>
          <a:p>
            <a:endParaRPr lang="en-US"/>
          </a:p>
        </p:txBody>
      </p:sp>
      <p:sp>
        <p:nvSpPr>
          <p:cNvPr id="45067" name="Line 11"/>
          <p:cNvSpPr>
            <a:spLocks noChangeShapeType="1"/>
          </p:cNvSpPr>
          <p:nvPr/>
        </p:nvSpPr>
        <p:spPr bwMode="auto">
          <a:xfrm>
            <a:off x="7350125" y="3109913"/>
            <a:ext cx="0" cy="762000"/>
          </a:xfrm>
          <a:prstGeom prst="line">
            <a:avLst/>
          </a:prstGeom>
          <a:noFill/>
          <a:ln w="38100">
            <a:solidFill>
              <a:schemeClr val="tx1"/>
            </a:solidFill>
            <a:round/>
            <a:headEnd/>
            <a:tailEnd/>
          </a:ln>
        </p:spPr>
        <p:txBody>
          <a:bodyPr/>
          <a:lstStyle/>
          <a:p>
            <a:endParaRPr lang="en-US"/>
          </a:p>
        </p:txBody>
      </p:sp>
      <p:sp>
        <p:nvSpPr>
          <p:cNvPr id="45068" name="Line 12"/>
          <p:cNvSpPr>
            <a:spLocks noChangeShapeType="1"/>
          </p:cNvSpPr>
          <p:nvPr/>
        </p:nvSpPr>
        <p:spPr bwMode="auto">
          <a:xfrm>
            <a:off x="7391400" y="3124200"/>
            <a:ext cx="228600" cy="990600"/>
          </a:xfrm>
          <a:prstGeom prst="line">
            <a:avLst/>
          </a:prstGeom>
          <a:noFill/>
          <a:ln w="38100">
            <a:solidFill>
              <a:schemeClr val="tx1"/>
            </a:solidFill>
            <a:round/>
            <a:headEnd/>
            <a:tailEnd/>
          </a:ln>
        </p:spPr>
        <p:txBody>
          <a:bodyPr/>
          <a:lstStyle/>
          <a:p>
            <a:endParaRPr lang="en-US"/>
          </a:p>
        </p:txBody>
      </p:sp>
      <p:sp>
        <p:nvSpPr>
          <p:cNvPr id="45069" name="Oval 13"/>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5070" name="Oval 14"/>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5071" name="Oval 15"/>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5072" name="Line 16"/>
          <p:cNvSpPr>
            <a:spLocks noChangeShapeType="1"/>
          </p:cNvSpPr>
          <p:nvPr/>
        </p:nvSpPr>
        <p:spPr bwMode="auto">
          <a:xfrm flipV="1">
            <a:off x="6129338" y="2212975"/>
            <a:ext cx="304800" cy="457200"/>
          </a:xfrm>
          <a:prstGeom prst="line">
            <a:avLst/>
          </a:prstGeom>
          <a:noFill/>
          <a:ln w="38100">
            <a:solidFill>
              <a:schemeClr val="tx1"/>
            </a:solidFill>
            <a:round/>
            <a:headEnd/>
            <a:tailEnd/>
          </a:ln>
        </p:spPr>
        <p:txBody>
          <a:bodyPr/>
          <a:lstStyle/>
          <a:p>
            <a:endParaRPr lang="en-US"/>
          </a:p>
        </p:txBody>
      </p:sp>
      <p:sp>
        <p:nvSpPr>
          <p:cNvPr id="45073" name="Line 17"/>
          <p:cNvSpPr>
            <a:spLocks noChangeShapeType="1"/>
          </p:cNvSpPr>
          <p:nvPr/>
        </p:nvSpPr>
        <p:spPr bwMode="auto">
          <a:xfrm>
            <a:off x="6435725" y="2233613"/>
            <a:ext cx="0" cy="762000"/>
          </a:xfrm>
          <a:prstGeom prst="line">
            <a:avLst/>
          </a:prstGeom>
          <a:noFill/>
          <a:ln w="38100">
            <a:solidFill>
              <a:schemeClr val="tx1"/>
            </a:solidFill>
            <a:round/>
            <a:headEnd/>
            <a:tailEnd/>
          </a:ln>
        </p:spPr>
        <p:txBody>
          <a:bodyPr/>
          <a:lstStyle/>
          <a:p>
            <a:endParaRPr lang="en-US"/>
          </a:p>
        </p:txBody>
      </p:sp>
      <p:sp>
        <p:nvSpPr>
          <p:cNvPr id="45074" name="Line 18"/>
          <p:cNvSpPr>
            <a:spLocks noChangeShapeType="1"/>
          </p:cNvSpPr>
          <p:nvPr/>
        </p:nvSpPr>
        <p:spPr bwMode="auto">
          <a:xfrm>
            <a:off x="6477000" y="2247900"/>
            <a:ext cx="228600" cy="990600"/>
          </a:xfrm>
          <a:prstGeom prst="line">
            <a:avLst/>
          </a:prstGeom>
          <a:noFill/>
          <a:ln w="38100">
            <a:solidFill>
              <a:schemeClr val="tx1"/>
            </a:solidFill>
            <a:round/>
            <a:headEnd/>
            <a:tailEnd/>
          </a:ln>
        </p:spPr>
        <p:txBody>
          <a:bodyPr/>
          <a:lstStyle/>
          <a:p>
            <a:endParaRPr lang="en-US"/>
          </a:p>
        </p:txBody>
      </p:sp>
      <p:sp>
        <p:nvSpPr>
          <p:cNvPr id="45075" name="Oval 19"/>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5076" name="Oval 20"/>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5077" name="Oval 21"/>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5078" name="Line 22"/>
          <p:cNvSpPr>
            <a:spLocks noChangeShapeType="1"/>
          </p:cNvSpPr>
          <p:nvPr/>
        </p:nvSpPr>
        <p:spPr bwMode="auto">
          <a:xfrm flipV="1">
            <a:off x="5214938" y="1298575"/>
            <a:ext cx="304800" cy="457200"/>
          </a:xfrm>
          <a:prstGeom prst="line">
            <a:avLst/>
          </a:prstGeom>
          <a:noFill/>
          <a:ln w="38100">
            <a:solidFill>
              <a:schemeClr val="tx1"/>
            </a:solidFill>
            <a:round/>
            <a:headEnd/>
            <a:tailEnd/>
          </a:ln>
        </p:spPr>
        <p:txBody>
          <a:bodyPr/>
          <a:lstStyle/>
          <a:p>
            <a:endParaRPr lang="en-US"/>
          </a:p>
        </p:txBody>
      </p:sp>
      <p:sp>
        <p:nvSpPr>
          <p:cNvPr id="45079" name="Line 23"/>
          <p:cNvSpPr>
            <a:spLocks noChangeShapeType="1"/>
          </p:cNvSpPr>
          <p:nvPr/>
        </p:nvSpPr>
        <p:spPr bwMode="auto">
          <a:xfrm>
            <a:off x="5521325" y="1319213"/>
            <a:ext cx="0" cy="762000"/>
          </a:xfrm>
          <a:prstGeom prst="line">
            <a:avLst/>
          </a:prstGeom>
          <a:noFill/>
          <a:ln w="38100">
            <a:solidFill>
              <a:schemeClr val="tx1"/>
            </a:solidFill>
            <a:round/>
            <a:headEnd/>
            <a:tailEnd/>
          </a:ln>
        </p:spPr>
        <p:txBody>
          <a:bodyPr/>
          <a:lstStyle/>
          <a:p>
            <a:endParaRPr lang="en-US"/>
          </a:p>
        </p:txBody>
      </p:sp>
      <p:sp>
        <p:nvSpPr>
          <p:cNvPr id="45080" name="Line 24"/>
          <p:cNvSpPr>
            <a:spLocks noChangeShapeType="1"/>
          </p:cNvSpPr>
          <p:nvPr/>
        </p:nvSpPr>
        <p:spPr bwMode="auto">
          <a:xfrm>
            <a:off x="5562600" y="1333500"/>
            <a:ext cx="228600" cy="990600"/>
          </a:xfrm>
          <a:prstGeom prst="line">
            <a:avLst/>
          </a:prstGeom>
          <a:noFill/>
          <a:ln w="38100">
            <a:solidFill>
              <a:schemeClr val="tx1"/>
            </a:solidFill>
            <a:round/>
            <a:headEnd/>
            <a:tailEnd/>
          </a:ln>
        </p:spPr>
        <p:txBody>
          <a:bodyPr/>
          <a:lstStyle/>
          <a:p>
            <a:endParaRPr lang="en-US"/>
          </a:p>
        </p:txBody>
      </p:sp>
      <p:sp>
        <p:nvSpPr>
          <p:cNvPr id="45081" name="Oval 25"/>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5082" name="Oval 26"/>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5083" name="Line 27"/>
          <p:cNvSpPr>
            <a:spLocks noChangeShapeType="1"/>
          </p:cNvSpPr>
          <p:nvPr/>
        </p:nvSpPr>
        <p:spPr bwMode="auto">
          <a:xfrm flipV="1">
            <a:off x="5562600" y="381000"/>
            <a:ext cx="685800" cy="914400"/>
          </a:xfrm>
          <a:prstGeom prst="line">
            <a:avLst/>
          </a:prstGeom>
          <a:noFill/>
          <a:ln w="38100">
            <a:solidFill>
              <a:schemeClr val="tx1"/>
            </a:solidFill>
            <a:round/>
            <a:headEnd/>
            <a:tailEnd/>
          </a:ln>
        </p:spPr>
        <p:txBody>
          <a:bodyPr/>
          <a:lstStyle/>
          <a:p>
            <a:endParaRPr lang="en-US"/>
          </a:p>
        </p:txBody>
      </p:sp>
      <p:sp>
        <p:nvSpPr>
          <p:cNvPr id="45084" name="Line 28"/>
          <p:cNvSpPr>
            <a:spLocks noChangeShapeType="1"/>
          </p:cNvSpPr>
          <p:nvPr/>
        </p:nvSpPr>
        <p:spPr bwMode="auto">
          <a:xfrm flipV="1">
            <a:off x="6400800" y="457200"/>
            <a:ext cx="0" cy="1752600"/>
          </a:xfrm>
          <a:prstGeom prst="line">
            <a:avLst/>
          </a:prstGeom>
          <a:noFill/>
          <a:ln w="38100">
            <a:solidFill>
              <a:schemeClr val="tx1"/>
            </a:solidFill>
            <a:round/>
            <a:headEnd/>
            <a:tailEnd/>
          </a:ln>
        </p:spPr>
        <p:txBody>
          <a:bodyPr/>
          <a:lstStyle/>
          <a:p>
            <a:endParaRPr lang="en-US"/>
          </a:p>
        </p:txBody>
      </p:sp>
      <p:sp>
        <p:nvSpPr>
          <p:cNvPr id="45085" name="Line 29"/>
          <p:cNvSpPr>
            <a:spLocks noChangeShapeType="1"/>
          </p:cNvSpPr>
          <p:nvPr/>
        </p:nvSpPr>
        <p:spPr bwMode="auto">
          <a:xfrm flipH="1" flipV="1">
            <a:off x="6553200" y="457200"/>
            <a:ext cx="838200" cy="2667000"/>
          </a:xfrm>
          <a:prstGeom prst="line">
            <a:avLst/>
          </a:prstGeom>
          <a:noFill/>
          <a:ln w="38100">
            <a:solidFill>
              <a:schemeClr val="tx1"/>
            </a:solidFill>
            <a:round/>
            <a:headEnd/>
            <a:tailEnd/>
          </a:ln>
        </p:spPr>
        <p:txBody>
          <a:bodyPr/>
          <a:lstStyle/>
          <a:p>
            <a:endParaRPr lang="en-US"/>
          </a:p>
        </p:txBody>
      </p:sp>
      <p:sp>
        <p:nvSpPr>
          <p:cNvPr id="45086" name="AutoShape 34"/>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45087" name="AutoShape 35"/>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5088" name="AutoShape 36"/>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5089" name="AutoShape 37"/>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5090" name="AutoShape 38"/>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pic>
        <p:nvPicPr>
          <p:cNvPr id="45091" name="Picture 39" descr="114_1469"/>
          <p:cNvPicPr>
            <a:picLocks noChangeAspect="1" noChangeArrowheads="1"/>
          </p:cNvPicPr>
          <p:nvPr/>
        </p:nvPicPr>
        <p:blipFill>
          <a:blip r:embed="rId5" cstate="print"/>
          <a:srcRect/>
          <a:stretch>
            <a:fillRect/>
          </a:stretch>
        </p:blipFill>
        <p:spPr bwMode="auto">
          <a:xfrm>
            <a:off x="3733800" y="1295400"/>
            <a:ext cx="914400" cy="687388"/>
          </a:xfrm>
          <a:prstGeom prst="rect">
            <a:avLst/>
          </a:prstGeom>
          <a:noFill/>
          <a:ln w="9525">
            <a:noFill/>
            <a:miter lim="800000"/>
            <a:headEnd/>
            <a:tailEnd/>
          </a:ln>
        </p:spPr>
      </p:pic>
      <p:pic>
        <p:nvPicPr>
          <p:cNvPr id="109608" name="Picture 40" descr="109_0999"/>
          <p:cNvPicPr>
            <a:picLocks noChangeAspect="1" noChangeArrowheads="1"/>
          </p:cNvPicPr>
          <p:nvPr/>
        </p:nvPicPr>
        <p:blipFill>
          <a:blip r:embed="rId6" cstate="print"/>
          <a:srcRect/>
          <a:stretch>
            <a:fillRect/>
          </a:stretch>
        </p:blipFill>
        <p:spPr bwMode="auto">
          <a:xfrm>
            <a:off x="2743200" y="1981200"/>
            <a:ext cx="914400" cy="685800"/>
          </a:xfrm>
          <a:prstGeom prst="rect">
            <a:avLst/>
          </a:prstGeom>
          <a:noFill/>
          <a:ln w="9525">
            <a:noFill/>
            <a:miter lim="800000"/>
            <a:headEnd/>
            <a:tailEnd/>
          </a:ln>
        </p:spPr>
      </p:pic>
      <p:sp>
        <p:nvSpPr>
          <p:cNvPr id="45093" name="Oval 43"/>
          <p:cNvSpPr>
            <a:spLocks noChangeArrowheads="1"/>
          </p:cNvSpPr>
          <p:nvPr/>
        </p:nvSpPr>
        <p:spPr bwMode="auto">
          <a:xfrm>
            <a:off x="4191000" y="1371600"/>
            <a:ext cx="76200" cy="76200"/>
          </a:xfrm>
          <a:prstGeom prst="ellipse">
            <a:avLst/>
          </a:prstGeom>
          <a:noFill/>
          <a:ln w="25400">
            <a:solidFill>
              <a:schemeClr val="bg1"/>
            </a:solidFill>
            <a:round/>
            <a:headEnd/>
            <a:tailEnd/>
          </a:ln>
        </p:spPr>
        <p:txBody>
          <a:bodyPr wrap="none" anchor="ctr"/>
          <a:lstStyle/>
          <a:p>
            <a:endParaRPr lang="en-US"/>
          </a:p>
        </p:txBody>
      </p:sp>
      <p:sp>
        <p:nvSpPr>
          <p:cNvPr id="45094" name="Oval 44"/>
          <p:cNvSpPr>
            <a:spLocks noChangeArrowheads="1"/>
          </p:cNvSpPr>
          <p:nvPr/>
        </p:nvSpPr>
        <p:spPr bwMode="auto">
          <a:xfrm>
            <a:off x="4321175" y="1328738"/>
            <a:ext cx="76200" cy="76200"/>
          </a:xfrm>
          <a:prstGeom prst="ellipse">
            <a:avLst/>
          </a:prstGeom>
          <a:noFill/>
          <a:ln w="25400">
            <a:solidFill>
              <a:schemeClr val="bg1"/>
            </a:solidFill>
            <a:round/>
            <a:headEnd/>
            <a:tailEnd/>
          </a:ln>
        </p:spPr>
        <p:txBody>
          <a:bodyPr wrap="none" anchor="ctr"/>
          <a:lstStyle/>
          <a:p>
            <a:endParaRPr lang="en-US"/>
          </a:p>
        </p:txBody>
      </p:sp>
      <p:sp>
        <p:nvSpPr>
          <p:cNvPr id="45095" name="Oval 45"/>
          <p:cNvSpPr>
            <a:spLocks noChangeArrowheads="1"/>
          </p:cNvSpPr>
          <p:nvPr/>
        </p:nvSpPr>
        <p:spPr bwMode="auto">
          <a:xfrm>
            <a:off x="3910013" y="1643063"/>
            <a:ext cx="152400" cy="152400"/>
          </a:xfrm>
          <a:prstGeom prst="ellipse">
            <a:avLst/>
          </a:prstGeom>
          <a:noFill/>
          <a:ln w="25400">
            <a:solidFill>
              <a:schemeClr val="bg1"/>
            </a:solidFill>
            <a:round/>
            <a:headEnd/>
            <a:tailEnd/>
          </a:ln>
        </p:spPr>
        <p:txBody>
          <a:bodyPr wrap="none" anchor="ctr"/>
          <a:lstStyle/>
          <a:p>
            <a:endParaRPr lang="en-US"/>
          </a:p>
        </p:txBody>
      </p:sp>
      <p:sp>
        <p:nvSpPr>
          <p:cNvPr id="45096" name="Oval 46"/>
          <p:cNvSpPr>
            <a:spLocks noChangeArrowheads="1"/>
          </p:cNvSpPr>
          <p:nvPr/>
        </p:nvSpPr>
        <p:spPr bwMode="auto">
          <a:xfrm>
            <a:off x="4108450" y="1795463"/>
            <a:ext cx="152400" cy="152400"/>
          </a:xfrm>
          <a:prstGeom prst="ellipse">
            <a:avLst/>
          </a:prstGeom>
          <a:noFill/>
          <a:ln w="25400">
            <a:solidFill>
              <a:schemeClr val="bg1"/>
            </a:solidFill>
            <a:round/>
            <a:headEnd/>
            <a:tailEnd/>
          </a:ln>
        </p:spPr>
        <p:txBody>
          <a:bodyPr wrap="none" anchor="ctr"/>
          <a:lstStyle/>
          <a:p>
            <a:endParaRPr lang="en-US"/>
          </a:p>
        </p:txBody>
      </p:sp>
      <p:sp>
        <p:nvSpPr>
          <p:cNvPr id="45097" name="Oval 47"/>
          <p:cNvSpPr>
            <a:spLocks noChangeArrowheads="1"/>
          </p:cNvSpPr>
          <p:nvPr/>
        </p:nvSpPr>
        <p:spPr bwMode="auto">
          <a:xfrm>
            <a:off x="3959225" y="1577975"/>
            <a:ext cx="198438" cy="209550"/>
          </a:xfrm>
          <a:prstGeom prst="ellipse">
            <a:avLst/>
          </a:prstGeom>
          <a:noFill/>
          <a:ln w="25400">
            <a:solidFill>
              <a:schemeClr val="bg1"/>
            </a:solidFill>
            <a:round/>
            <a:headEnd/>
            <a:tailEnd/>
          </a:ln>
        </p:spPr>
        <p:txBody>
          <a:bodyPr wrap="none" anchor="ctr"/>
          <a:lstStyle/>
          <a:p>
            <a:endParaRPr lang="en-US"/>
          </a:p>
        </p:txBody>
      </p:sp>
      <p:sp>
        <p:nvSpPr>
          <p:cNvPr id="109616" name="Line 48"/>
          <p:cNvSpPr>
            <a:spLocks noChangeShapeType="1"/>
          </p:cNvSpPr>
          <p:nvPr/>
        </p:nvSpPr>
        <p:spPr bwMode="auto">
          <a:xfrm flipH="1">
            <a:off x="5578475" y="381000"/>
            <a:ext cx="669925" cy="865188"/>
          </a:xfrm>
          <a:prstGeom prst="line">
            <a:avLst/>
          </a:prstGeom>
          <a:noFill/>
          <a:ln w="38100">
            <a:solidFill>
              <a:srgbClr val="FF0000"/>
            </a:solidFill>
            <a:round/>
            <a:headEnd/>
            <a:tailEnd type="triangle" w="med" len="med"/>
          </a:ln>
        </p:spPr>
        <p:txBody>
          <a:bodyPr/>
          <a:lstStyle/>
          <a:p>
            <a:endParaRPr lang="en-US"/>
          </a:p>
        </p:txBody>
      </p:sp>
      <p:sp>
        <p:nvSpPr>
          <p:cNvPr id="109618" name="Line 50"/>
          <p:cNvSpPr>
            <a:spLocks noChangeShapeType="1"/>
          </p:cNvSpPr>
          <p:nvPr/>
        </p:nvSpPr>
        <p:spPr bwMode="auto">
          <a:xfrm flipH="1">
            <a:off x="5181600" y="1219200"/>
            <a:ext cx="390525" cy="609600"/>
          </a:xfrm>
          <a:prstGeom prst="line">
            <a:avLst/>
          </a:prstGeom>
          <a:noFill/>
          <a:ln w="38100">
            <a:solidFill>
              <a:srgbClr val="FF0000"/>
            </a:solidFill>
            <a:round/>
            <a:headEnd/>
            <a:tailEnd type="triangle" w="med" len="med"/>
          </a:ln>
        </p:spPr>
        <p:txBody>
          <a:bodyPr/>
          <a:lstStyle/>
          <a:p>
            <a:endParaRPr lang="en-US"/>
          </a:p>
        </p:txBody>
      </p:sp>
      <p:sp>
        <p:nvSpPr>
          <p:cNvPr id="109622" name="Line 54"/>
          <p:cNvSpPr>
            <a:spLocks noChangeShapeType="1"/>
          </p:cNvSpPr>
          <p:nvPr/>
        </p:nvSpPr>
        <p:spPr bwMode="auto">
          <a:xfrm flipV="1">
            <a:off x="3276600" y="381000"/>
            <a:ext cx="2971800" cy="1905000"/>
          </a:xfrm>
          <a:prstGeom prst="line">
            <a:avLst/>
          </a:prstGeom>
          <a:noFill/>
          <a:ln w="38100">
            <a:solidFill>
              <a:srgbClr val="FF0000"/>
            </a:solidFill>
            <a:round/>
            <a:headEnd/>
            <a:tailEnd type="triangle" w="med" len="med"/>
          </a:ln>
        </p:spPr>
        <p:txBody>
          <a:bodyPr/>
          <a:lstStyle/>
          <a:p>
            <a:endParaRPr lang="en-US"/>
          </a:p>
        </p:txBody>
      </p:sp>
      <p:sp>
        <p:nvSpPr>
          <p:cNvPr id="109640" name="Oval 72"/>
          <p:cNvSpPr>
            <a:spLocks noChangeArrowheads="1"/>
          </p:cNvSpPr>
          <p:nvPr/>
        </p:nvSpPr>
        <p:spPr bwMode="auto">
          <a:xfrm>
            <a:off x="3200400" y="2209800"/>
            <a:ext cx="152400" cy="152400"/>
          </a:xfrm>
          <a:prstGeom prst="ellipse">
            <a:avLst/>
          </a:prstGeom>
          <a:noFill/>
          <a:ln w="25400">
            <a:solidFill>
              <a:schemeClr val="bg1"/>
            </a:solidFill>
            <a:round/>
            <a:headEnd/>
            <a:tailEnd/>
          </a:ln>
        </p:spPr>
        <p:txBody>
          <a:bodyPr wrap="none" anchor="ctr"/>
          <a:lstStyle/>
          <a:p>
            <a:endParaRPr lang="en-US"/>
          </a:p>
        </p:txBody>
      </p:sp>
      <p:sp>
        <p:nvSpPr>
          <p:cNvPr id="109644" name="Oval 76"/>
          <p:cNvSpPr>
            <a:spLocks noChangeArrowheads="1"/>
          </p:cNvSpPr>
          <p:nvPr/>
        </p:nvSpPr>
        <p:spPr bwMode="auto">
          <a:xfrm>
            <a:off x="3116263" y="2241550"/>
            <a:ext cx="152400" cy="152400"/>
          </a:xfrm>
          <a:prstGeom prst="ellipse">
            <a:avLst/>
          </a:prstGeom>
          <a:noFill/>
          <a:ln w="25400">
            <a:solidFill>
              <a:schemeClr val="bg1"/>
            </a:solidFill>
            <a:round/>
            <a:headEnd/>
            <a:tailEnd/>
          </a:ln>
        </p:spPr>
        <p:txBody>
          <a:bodyPr wrap="none" anchor="ctr"/>
          <a:lstStyle/>
          <a:p>
            <a:endParaRPr lang="en-US"/>
          </a:p>
        </p:txBody>
      </p:sp>
      <p:sp>
        <p:nvSpPr>
          <p:cNvPr id="109645" name="Line 77"/>
          <p:cNvSpPr>
            <a:spLocks noChangeShapeType="1"/>
          </p:cNvSpPr>
          <p:nvPr/>
        </p:nvSpPr>
        <p:spPr bwMode="auto">
          <a:xfrm flipV="1">
            <a:off x="3165475" y="350838"/>
            <a:ext cx="3143250" cy="2003425"/>
          </a:xfrm>
          <a:prstGeom prst="line">
            <a:avLst/>
          </a:prstGeom>
          <a:noFill/>
          <a:ln w="38100">
            <a:solidFill>
              <a:srgbClr val="FF0000"/>
            </a:solidFill>
            <a:round/>
            <a:headEnd/>
            <a:tailEnd type="triangle" w="med" len="med"/>
          </a:ln>
        </p:spPr>
        <p:txBody>
          <a:bodyPr/>
          <a:lstStyle/>
          <a:p>
            <a:endParaRPr lang="en-US"/>
          </a:p>
        </p:txBody>
      </p:sp>
      <p:sp>
        <p:nvSpPr>
          <p:cNvPr id="109646" name="Line 78"/>
          <p:cNvSpPr>
            <a:spLocks noChangeShapeType="1"/>
          </p:cNvSpPr>
          <p:nvPr/>
        </p:nvSpPr>
        <p:spPr bwMode="auto">
          <a:xfrm flipH="1">
            <a:off x="5583238" y="385763"/>
            <a:ext cx="669925" cy="865187"/>
          </a:xfrm>
          <a:prstGeom prst="line">
            <a:avLst/>
          </a:prstGeom>
          <a:noFill/>
          <a:ln w="38100">
            <a:solidFill>
              <a:srgbClr val="FF0000"/>
            </a:solidFill>
            <a:round/>
            <a:headEnd/>
            <a:tailEnd type="triangle" w="med" len="med"/>
          </a:ln>
        </p:spPr>
        <p:txBody>
          <a:bodyPr/>
          <a:lstStyle/>
          <a:p>
            <a:endParaRPr lang="en-US"/>
          </a:p>
        </p:txBody>
      </p:sp>
      <p:sp>
        <p:nvSpPr>
          <p:cNvPr id="109647" name="Line 79"/>
          <p:cNvSpPr>
            <a:spLocks noChangeShapeType="1"/>
          </p:cNvSpPr>
          <p:nvPr/>
        </p:nvSpPr>
        <p:spPr bwMode="auto">
          <a:xfrm>
            <a:off x="5551488" y="1235075"/>
            <a:ext cx="252412" cy="1158875"/>
          </a:xfrm>
          <a:prstGeom prst="line">
            <a:avLst/>
          </a:prstGeom>
          <a:noFill/>
          <a:ln w="38100">
            <a:solidFill>
              <a:srgbClr val="FF0000"/>
            </a:solidFill>
            <a:round/>
            <a:headEnd/>
            <a:tailEnd type="triangle" w="med" len="med"/>
          </a:ln>
        </p:spPr>
        <p:txBody>
          <a:bodyPr/>
          <a:lstStyle/>
          <a:p>
            <a:endParaRPr lang="en-US"/>
          </a:p>
        </p:txBody>
      </p:sp>
      <p:sp>
        <p:nvSpPr>
          <p:cNvPr id="109651" name="Oval 83"/>
          <p:cNvSpPr>
            <a:spLocks noChangeArrowheads="1"/>
          </p:cNvSpPr>
          <p:nvPr/>
        </p:nvSpPr>
        <p:spPr bwMode="auto">
          <a:xfrm>
            <a:off x="3084513" y="2141538"/>
            <a:ext cx="315912" cy="330200"/>
          </a:xfrm>
          <a:prstGeom prst="ellipse">
            <a:avLst/>
          </a:prstGeom>
          <a:noFill/>
          <a:ln w="25400">
            <a:solidFill>
              <a:schemeClr val="bg1"/>
            </a:solidFill>
            <a:round/>
            <a:headEnd/>
            <a:tailEnd/>
          </a:ln>
        </p:spPr>
        <p:txBody>
          <a:bodyPr wrap="none" anchor="ctr"/>
          <a:lstStyle/>
          <a:p>
            <a:endParaRPr lang="en-US"/>
          </a:p>
        </p:txBody>
      </p:sp>
      <p:sp>
        <p:nvSpPr>
          <p:cNvPr id="109652" name="Line 84"/>
          <p:cNvSpPr>
            <a:spLocks noChangeShapeType="1"/>
          </p:cNvSpPr>
          <p:nvPr/>
        </p:nvSpPr>
        <p:spPr bwMode="auto">
          <a:xfrm flipV="1">
            <a:off x="3227388" y="331788"/>
            <a:ext cx="3189287" cy="2014537"/>
          </a:xfrm>
          <a:prstGeom prst="line">
            <a:avLst/>
          </a:prstGeom>
          <a:noFill/>
          <a:ln w="38100">
            <a:solidFill>
              <a:srgbClr val="FF0000"/>
            </a:solidFill>
            <a:round/>
            <a:headEnd/>
            <a:tailEnd type="triangle" w="med" len="med"/>
          </a:ln>
        </p:spPr>
        <p:txBody>
          <a:bodyPr/>
          <a:lstStyle/>
          <a:p>
            <a:endParaRPr lang="en-US"/>
          </a:p>
        </p:txBody>
      </p:sp>
      <p:sp>
        <p:nvSpPr>
          <p:cNvPr id="109653" name="Line 85"/>
          <p:cNvSpPr>
            <a:spLocks noChangeShapeType="1"/>
          </p:cNvSpPr>
          <p:nvPr/>
        </p:nvSpPr>
        <p:spPr bwMode="auto">
          <a:xfrm>
            <a:off x="6389688" y="338138"/>
            <a:ext cx="25400" cy="1803400"/>
          </a:xfrm>
          <a:prstGeom prst="line">
            <a:avLst/>
          </a:prstGeom>
          <a:noFill/>
          <a:ln w="38100">
            <a:solidFill>
              <a:srgbClr val="FF0000"/>
            </a:solidFill>
            <a:round/>
            <a:headEnd/>
            <a:tailEnd type="triangle" w="med" len="med"/>
          </a:ln>
        </p:spPr>
        <p:txBody>
          <a:bodyPr/>
          <a:lstStyle/>
          <a:p>
            <a:endParaRPr lang="en-US"/>
          </a:p>
        </p:txBody>
      </p:sp>
      <p:sp>
        <p:nvSpPr>
          <p:cNvPr id="109654" name="Line 86"/>
          <p:cNvSpPr>
            <a:spLocks noChangeShapeType="1"/>
          </p:cNvSpPr>
          <p:nvPr/>
        </p:nvSpPr>
        <p:spPr bwMode="auto">
          <a:xfrm>
            <a:off x="6424613" y="2108200"/>
            <a:ext cx="12700" cy="895350"/>
          </a:xfrm>
          <a:prstGeom prst="line">
            <a:avLst/>
          </a:prstGeom>
          <a:noFill/>
          <a:ln w="38100">
            <a:solidFill>
              <a:srgbClr val="FF0000"/>
            </a:solidFill>
            <a:round/>
            <a:headEnd/>
            <a:tailEnd type="triangl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9608"/>
                                        </p:tgtEl>
                                        <p:attrNameLst>
                                          <p:attrName>style.visibility</p:attrName>
                                        </p:attrNameLst>
                                      </p:cBhvr>
                                      <p:to>
                                        <p:strVal val="visible"/>
                                      </p:to>
                                    </p:set>
                                    <p:animEffect transition="in" filter="dissolve">
                                      <p:cBhvr>
                                        <p:cTn id="7" dur="500"/>
                                        <p:tgtEl>
                                          <p:spTgt spid="10960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9640"/>
                                        </p:tgtEl>
                                        <p:attrNameLst>
                                          <p:attrName>style.visibility</p:attrName>
                                        </p:attrNameLst>
                                      </p:cBhvr>
                                      <p:to>
                                        <p:strVal val="visible"/>
                                      </p:to>
                                    </p:set>
                                    <p:animEffect transition="in" filter="dissolve">
                                      <p:cBhvr>
                                        <p:cTn id="11" dur="500"/>
                                        <p:tgtEl>
                                          <p:spTgt spid="10964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9622"/>
                                        </p:tgtEl>
                                        <p:attrNameLst>
                                          <p:attrName>style.visibility</p:attrName>
                                        </p:attrNameLst>
                                      </p:cBhvr>
                                      <p:to>
                                        <p:strVal val="visible"/>
                                      </p:to>
                                    </p:set>
                                    <p:animEffect transition="in" filter="wipe(left)">
                                      <p:cBhvr>
                                        <p:cTn id="15" dur="500"/>
                                        <p:tgtEl>
                                          <p:spTgt spid="10962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09616"/>
                                        </p:tgtEl>
                                        <p:attrNameLst>
                                          <p:attrName>style.visibility</p:attrName>
                                        </p:attrNameLst>
                                      </p:cBhvr>
                                      <p:to>
                                        <p:strVal val="visible"/>
                                      </p:to>
                                    </p:set>
                                    <p:animEffect transition="in" filter="wipe(up)">
                                      <p:cBhvr>
                                        <p:cTn id="19" dur="500"/>
                                        <p:tgtEl>
                                          <p:spTgt spid="10961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09618"/>
                                        </p:tgtEl>
                                        <p:attrNameLst>
                                          <p:attrName>style.visibility</p:attrName>
                                        </p:attrNameLst>
                                      </p:cBhvr>
                                      <p:to>
                                        <p:strVal val="visible"/>
                                      </p:to>
                                    </p:set>
                                    <p:animEffect transition="in" filter="wipe(up)">
                                      <p:cBhvr>
                                        <p:cTn id="23" dur="500"/>
                                        <p:tgtEl>
                                          <p:spTgt spid="109618"/>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10962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96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09618"/>
                                        </p:tgtEl>
                                        <p:attrNameLst>
                                          <p:attrName>style.visibility</p:attrName>
                                        </p:attrNameLst>
                                      </p:cBhvr>
                                      <p:to>
                                        <p:strVal val="hidden"/>
                                      </p:to>
                                    </p:set>
                                  </p:childTnLst>
                                </p:cTn>
                              </p:par>
                            </p:childTnLst>
                          </p:cTn>
                        </p:par>
                        <p:par>
                          <p:cTn id="35" fill="hold">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109644"/>
                                        </p:tgtEl>
                                        <p:attrNameLst>
                                          <p:attrName>style.visibility</p:attrName>
                                        </p:attrNameLst>
                                      </p:cBhvr>
                                      <p:to>
                                        <p:strVal val="visible"/>
                                      </p:to>
                                    </p:set>
                                    <p:animEffect transition="in" filter="dissolve">
                                      <p:cBhvr>
                                        <p:cTn id="38" dur="500"/>
                                        <p:tgtEl>
                                          <p:spTgt spid="109644"/>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09645"/>
                                        </p:tgtEl>
                                        <p:attrNameLst>
                                          <p:attrName>style.visibility</p:attrName>
                                        </p:attrNameLst>
                                      </p:cBhvr>
                                      <p:to>
                                        <p:strVal val="visible"/>
                                      </p:to>
                                    </p:set>
                                    <p:animEffect transition="in" filter="wipe(left)">
                                      <p:cBhvr>
                                        <p:cTn id="42" dur="500"/>
                                        <p:tgtEl>
                                          <p:spTgt spid="109645"/>
                                        </p:tgtEl>
                                      </p:cBhvr>
                                    </p:animEffect>
                                  </p:childTnLst>
                                </p:cTn>
                              </p:par>
                            </p:childTnLst>
                          </p:cTn>
                        </p:par>
                        <p:par>
                          <p:cTn id="43" fill="hold">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109646"/>
                                        </p:tgtEl>
                                        <p:attrNameLst>
                                          <p:attrName>style.visibility</p:attrName>
                                        </p:attrNameLst>
                                      </p:cBhvr>
                                      <p:to>
                                        <p:strVal val="visible"/>
                                      </p:to>
                                    </p:set>
                                    <p:animEffect transition="in" filter="wipe(up)">
                                      <p:cBhvr>
                                        <p:cTn id="46" dur="500"/>
                                        <p:tgtEl>
                                          <p:spTgt spid="109646"/>
                                        </p:tgtEl>
                                      </p:cBhvr>
                                    </p:animEffect>
                                  </p:childTnLst>
                                </p:cTn>
                              </p:par>
                            </p:childTnLst>
                          </p:cTn>
                        </p:par>
                        <p:par>
                          <p:cTn id="47" fill="hold">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109647"/>
                                        </p:tgtEl>
                                        <p:attrNameLst>
                                          <p:attrName>style.visibility</p:attrName>
                                        </p:attrNameLst>
                                      </p:cBhvr>
                                      <p:to>
                                        <p:strVal val="visible"/>
                                      </p:to>
                                    </p:set>
                                    <p:animEffect transition="in" filter="wipe(up)">
                                      <p:cBhvr>
                                        <p:cTn id="50" dur="500"/>
                                        <p:tgtEl>
                                          <p:spTgt spid="109647"/>
                                        </p:tgtEl>
                                      </p:cBhvr>
                                    </p:animEffect>
                                  </p:childTnLst>
                                </p:cTn>
                              </p:par>
                            </p:childTnLst>
                          </p:cTn>
                        </p:par>
                        <p:par>
                          <p:cTn id="51" fill="hold">
                            <p:stCondLst>
                              <p:cond delay="5000"/>
                            </p:stCondLst>
                            <p:childTnLst>
                              <p:par>
                                <p:cTn id="52" presetID="22" presetClass="entr" presetSubtype="2"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childTnLst>
                          </p:cTn>
                        </p:par>
                        <p:par>
                          <p:cTn id="55" fill="hold">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109645"/>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0964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09647"/>
                                        </p:tgtEl>
                                        <p:attrNameLst>
                                          <p:attrName>style.visibility</p:attrName>
                                        </p:attrNameLst>
                                      </p:cBhvr>
                                      <p:to>
                                        <p:strVal val="hidden"/>
                                      </p:to>
                                    </p:set>
                                  </p:childTnLst>
                                </p:cTn>
                              </p:par>
                            </p:childTnLst>
                          </p:cTn>
                        </p:par>
                        <p:par>
                          <p:cTn id="62" fill="hold">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109651"/>
                                        </p:tgtEl>
                                        <p:attrNameLst>
                                          <p:attrName>style.visibility</p:attrName>
                                        </p:attrNameLst>
                                      </p:cBhvr>
                                      <p:to>
                                        <p:strVal val="visible"/>
                                      </p:to>
                                    </p:set>
                                    <p:animEffect transition="in" filter="dissolve">
                                      <p:cBhvr>
                                        <p:cTn id="65" dur="500"/>
                                        <p:tgtEl>
                                          <p:spTgt spid="109651"/>
                                        </p:tgtEl>
                                      </p:cBhvr>
                                    </p:animEffec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109652"/>
                                        </p:tgtEl>
                                        <p:attrNameLst>
                                          <p:attrName>style.visibility</p:attrName>
                                        </p:attrNameLst>
                                      </p:cBhvr>
                                      <p:to>
                                        <p:strVal val="visible"/>
                                      </p:to>
                                    </p:set>
                                    <p:animEffect transition="in" filter="wipe(left)">
                                      <p:cBhvr>
                                        <p:cTn id="69" dur="500"/>
                                        <p:tgtEl>
                                          <p:spTgt spid="109652"/>
                                        </p:tgtEl>
                                      </p:cBhvr>
                                    </p:animEffect>
                                  </p:childTnLst>
                                </p:cTn>
                              </p:par>
                            </p:childTnLst>
                          </p:cTn>
                        </p:par>
                        <p:par>
                          <p:cTn id="70" fill="hold">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109653"/>
                                        </p:tgtEl>
                                        <p:attrNameLst>
                                          <p:attrName>style.visibility</p:attrName>
                                        </p:attrNameLst>
                                      </p:cBhvr>
                                      <p:to>
                                        <p:strVal val="visible"/>
                                      </p:to>
                                    </p:set>
                                    <p:animEffect transition="in" filter="wipe(up)">
                                      <p:cBhvr>
                                        <p:cTn id="73" dur="500"/>
                                        <p:tgtEl>
                                          <p:spTgt spid="109653"/>
                                        </p:tgtEl>
                                      </p:cBhvr>
                                    </p:animEffect>
                                  </p:childTnLst>
                                </p:cTn>
                              </p:par>
                            </p:childTnLst>
                          </p:cTn>
                        </p:par>
                        <p:par>
                          <p:cTn id="74" fill="hold">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109654"/>
                                        </p:tgtEl>
                                        <p:attrNameLst>
                                          <p:attrName>style.visibility</p:attrName>
                                        </p:attrNameLst>
                                      </p:cBhvr>
                                      <p:to>
                                        <p:strVal val="visible"/>
                                      </p:to>
                                    </p:set>
                                    <p:animEffect transition="in" filter="wipe(up)">
                                      <p:cBhvr>
                                        <p:cTn id="77" dur="500"/>
                                        <p:tgtEl>
                                          <p:spTgt spid="109654"/>
                                        </p:tgtEl>
                                      </p:cBhvr>
                                    </p:animEffect>
                                  </p:childTnLst>
                                </p:cTn>
                              </p:par>
                            </p:childTnLst>
                          </p:cTn>
                        </p:par>
                        <p:par>
                          <p:cTn id="78" fill="hold">
                            <p:stCondLst>
                              <p:cond delay="7500"/>
                            </p:stCondLst>
                            <p:childTnLst>
                              <p:par>
                                <p:cTn id="79" presetID="22" presetClass="entr" presetSubtype="2"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right)">
                                      <p:cBhvr>
                                        <p:cTn id="81" dur="500"/>
                                        <p:tgtEl>
                                          <p:spTgt spid="5"/>
                                        </p:tgtEl>
                                      </p:cBhvr>
                                    </p:animEffect>
                                  </p:childTnLst>
                                </p:cTn>
                              </p:par>
                            </p:childTnLst>
                          </p:cTn>
                        </p:par>
                        <p:par>
                          <p:cTn id="82" fill="hold">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10965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0965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096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16" grpId="0" animBg="1"/>
      <p:bldP spid="109616" grpId="1" animBg="1"/>
      <p:bldP spid="109618" grpId="0" animBg="1"/>
      <p:bldP spid="109618" grpId="1" animBg="1"/>
      <p:bldP spid="109622" grpId="0" animBg="1"/>
      <p:bldP spid="109622" grpId="1" animBg="1"/>
      <p:bldP spid="109640" grpId="0" animBg="1"/>
      <p:bldP spid="109644" grpId="0" animBg="1"/>
      <p:bldP spid="109645" grpId="0" animBg="1"/>
      <p:bldP spid="109645" grpId="1" animBg="1"/>
      <p:bldP spid="109646" grpId="0" animBg="1"/>
      <p:bldP spid="109646" grpId="1" animBg="1"/>
      <p:bldP spid="109647" grpId="0" animBg="1"/>
      <p:bldP spid="109647" grpId="1" animBg="1"/>
      <p:bldP spid="109651" grpId="0" animBg="1"/>
      <p:bldP spid="109652" grpId="0" animBg="1"/>
      <p:bldP spid="109652" grpId="1" animBg="1"/>
      <p:bldP spid="109653" grpId="0" animBg="1"/>
      <p:bldP spid="109653" grpId="1" animBg="1"/>
      <p:bldP spid="109654" grpId="0" animBg="1"/>
      <p:bldP spid="109654"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93"/>
          <p:cNvGrpSpPr>
            <a:grpSpLocks/>
          </p:cNvGrpSpPr>
          <p:nvPr/>
        </p:nvGrpSpPr>
        <p:grpSpPr bwMode="auto">
          <a:xfrm>
            <a:off x="6477000" y="4114800"/>
            <a:ext cx="533400" cy="361950"/>
            <a:chOff x="3504" y="1728"/>
            <a:chExt cx="336" cy="228"/>
          </a:xfrm>
        </p:grpSpPr>
        <p:sp>
          <p:nvSpPr>
            <p:cNvPr id="46162" name="Line 94"/>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6163" name="Picture 95"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3" name="Group 90"/>
          <p:cNvGrpSpPr>
            <a:grpSpLocks/>
          </p:cNvGrpSpPr>
          <p:nvPr/>
        </p:nvGrpSpPr>
        <p:grpSpPr bwMode="auto">
          <a:xfrm>
            <a:off x="4384675" y="3554413"/>
            <a:ext cx="2667000" cy="1885950"/>
            <a:chOff x="2544" y="2064"/>
            <a:chExt cx="1680" cy="1188"/>
          </a:xfrm>
        </p:grpSpPr>
        <p:sp>
          <p:nvSpPr>
            <p:cNvPr id="46160" name="Line 91"/>
            <p:cNvSpPr>
              <a:spLocks noChangeShapeType="1"/>
            </p:cNvSpPr>
            <p:nvPr/>
          </p:nvSpPr>
          <p:spPr bwMode="auto">
            <a:xfrm flipH="1">
              <a:off x="2688" y="2064"/>
              <a:ext cx="1536" cy="1104"/>
            </a:xfrm>
            <a:prstGeom prst="line">
              <a:avLst/>
            </a:prstGeom>
            <a:noFill/>
            <a:ln w="9525">
              <a:solidFill>
                <a:schemeClr val="tx1"/>
              </a:solidFill>
              <a:round/>
              <a:headEnd/>
              <a:tailEnd/>
            </a:ln>
          </p:spPr>
          <p:txBody>
            <a:bodyPr/>
            <a:lstStyle/>
            <a:p>
              <a:endParaRPr lang="en-US"/>
            </a:p>
          </p:txBody>
        </p:sp>
        <p:pic>
          <p:nvPicPr>
            <p:cNvPr id="46161" name="Picture 92" descr="114_1464"/>
            <p:cNvPicPr>
              <a:picLocks noChangeAspect="1" noChangeArrowheads="1"/>
            </p:cNvPicPr>
            <p:nvPr/>
          </p:nvPicPr>
          <p:blipFill>
            <a:blip r:embed="rId4" cstate="print"/>
            <a:srcRect/>
            <a:stretch>
              <a:fillRect/>
            </a:stretch>
          </p:blipFill>
          <p:spPr bwMode="auto">
            <a:xfrm>
              <a:off x="2544" y="3072"/>
              <a:ext cx="240" cy="180"/>
            </a:xfrm>
            <a:prstGeom prst="rect">
              <a:avLst/>
            </a:prstGeom>
            <a:noFill/>
            <a:ln w="9525">
              <a:noFill/>
              <a:miter lim="800000"/>
              <a:headEnd/>
              <a:tailEnd/>
            </a:ln>
          </p:spPr>
        </p:pic>
      </p:grpSp>
      <p:grpSp>
        <p:nvGrpSpPr>
          <p:cNvPr id="4" name="Group 85"/>
          <p:cNvGrpSpPr>
            <a:grpSpLocks/>
          </p:cNvGrpSpPr>
          <p:nvPr/>
        </p:nvGrpSpPr>
        <p:grpSpPr bwMode="auto">
          <a:xfrm>
            <a:off x="4038600" y="3276600"/>
            <a:ext cx="2667000" cy="1885950"/>
            <a:chOff x="2544" y="2064"/>
            <a:chExt cx="1680" cy="1188"/>
          </a:xfrm>
        </p:grpSpPr>
        <p:sp>
          <p:nvSpPr>
            <p:cNvPr id="46158" name="Line 83"/>
            <p:cNvSpPr>
              <a:spLocks noChangeShapeType="1"/>
            </p:cNvSpPr>
            <p:nvPr/>
          </p:nvSpPr>
          <p:spPr bwMode="auto">
            <a:xfrm flipH="1">
              <a:off x="2688" y="2064"/>
              <a:ext cx="1536" cy="1104"/>
            </a:xfrm>
            <a:prstGeom prst="line">
              <a:avLst/>
            </a:prstGeom>
            <a:noFill/>
            <a:ln w="9525">
              <a:solidFill>
                <a:schemeClr val="tx1"/>
              </a:solidFill>
              <a:round/>
              <a:headEnd/>
              <a:tailEnd/>
            </a:ln>
          </p:spPr>
          <p:txBody>
            <a:bodyPr/>
            <a:lstStyle/>
            <a:p>
              <a:endParaRPr lang="en-US"/>
            </a:p>
          </p:txBody>
        </p:sp>
        <p:pic>
          <p:nvPicPr>
            <p:cNvPr id="46159" name="Picture 84" descr="114_1464"/>
            <p:cNvPicPr>
              <a:picLocks noChangeAspect="1" noChangeArrowheads="1"/>
            </p:cNvPicPr>
            <p:nvPr/>
          </p:nvPicPr>
          <p:blipFill>
            <a:blip r:embed="rId4" cstate="print"/>
            <a:srcRect/>
            <a:stretch>
              <a:fillRect/>
            </a:stretch>
          </p:blipFill>
          <p:spPr bwMode="auto">
            <a:xfrm>
              <a:off x="2544" y="3072"/>
              <a:ext cx="240" cy="180"/>
            </a:xfrm>
            <a:prstGeom prst="rect">
              <a:avLst/>
            </a:prstGeom>
            <a:noFill/>
            <a:ln w="9525">
              <a:noFill/>
              <a:miter lim="800000"/>
              <a:headEnd/>
              <a:tailEnd/>
            </a:ln>
          </p:spPr>
        </p:pic>
      </p:grpSp>
      <p:grpSp>
        <p:nvGrpSpPr>
          <p:cNvPr id="5" name="Group 76"/>
          <p:cNvGrpSpPr>
            <a:grpSpLocks/>
          </p:cNvGrpSpPr>
          <p:nvPr/>
        </p:nvGrpSpPr>
        <p:grpSpPr bwMode="auto">
          <a:xfrm>
            <a:off x="3048000" y="3352800"/>
            <a:ext cx="1371600" cy="971550"/>
            <a:chOff x="1920" y="2112"/>
            <a:chExt cx="864" cy="612"/>
          </a:xfrm>
        </p:grpSpPr>
        <p:sp>
          <p:nvSpPr>
            <p:cNvPr id="46156" name="Line 75"/>
            <p:cNvSpPr>
              <a:spLocks noChangeShapeType="1"/>
            </p:cNvSpPr>
            <p:nvPr/>
          </p:nvSpPr>
          <p:spPr bwMode="auto">
            <a:xfrm flipH="1">
              <a:off x="2064" y="2112"/>
              <a:ext cx="720" cy="528"/>
            </a:xfrm>
            <a:prstGeom prst="line">
              <a:avLst/>
            </a:prstGeom>
            <a:noFill/>
            <a:ln w="9525">
              <a:solidFill>
                <a:schemeClr val="tx1"/>
              </a:solidFill>
              <a:round/>
              <a:headEnd/>
              <a:tailEnd/>
            </a:ln>
          </p:spPr>
          <p:txBody>
            <a:bodyPr/>
            <a:lstStyle/>
            <a:p>
              <a:endParaRPr lang="en-US"/>
            </a:p>
          </p:txBody>
        </p:sp>
        <p:pic>
          <p:nvPicPr>
            <p:cNvPr id="46157" name="Picture 74" descr="114_1464"/>
            <p:cNvPicPr>
              <a:picLocks noChangeAspect="1" noChangeArrowheads="1"/>
            </p:cNvPicPr>
            <p:nvPr/>
          </p:nvPicPr>
          <p:blipFill>
            <a:blip r:embed="rId4" cstate="print"/>
            <a:srcRect/>
            <a:stretch>
              <a:fillRect/>
            </a:stretch>
          </p:blipFill>
          <p:spPr bwMode="auto">
            <a:xfrm>
              <a:off x="1920" y="2544"/>
              <a:ext cx="240" cy="180"/>
            </a:xfrm>
            <a:prstGeom prst="rect">
              <a:avLst/>
            </a:prstGeom>
            <a:noFill/>
            <a:ln w="9525">
              <a:noFill/>
              <a:miter lim="800000"/>
              <a:headEnd/>
              <a:tailEnd/>
            </a:ln>
          </p:spPr>
        </p:pic>
      </p:grpSp>
      <p:grpSp>
        <p:nvGrpSpPr>
          <p:cNvPr id="46086" name="Group 65"/>
          <p:cNvGrpSpPr>
            <a:grpSpLocks/>
          </p:cNvGrpSpPr>
          <p:nvPr/>
        </p:nvGrpSpPr>
        <p:grpSpPr bwMode="auto">
          <a:xfrm>
            <a:off x="4191000" y="2370138"/>
            <a:ext cx="1600200" cy="1200150"/>
            <a:chOff x="2256" y="1152"/>
            <a:chExt cx="1008" cy="756"/>
          </a:xfrm>
        </p:grpSpPr>
        <p:sp>
          <p:nvSpPr>
            <p:cNvPr id="46154" name="Line 66"/>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6155" name="Picture 67" descr="109_0999"/>
            <p:cNvPicPr>
              <a:picLocks noChangeAspect="1" noChangeArrowheads="1"/>
            </p:cNvPicPr>
            <p:nvPr/>
          </p:nvPicPr>
          <p:blipFill>
            <a:blip r:embed="rId5" cstate="print"/>
            <a:srcRect/>
            <a:stretch>
              <a:fillRect/>
            </a:stretch>
          </p:blipFill>
          <p:spPr bwMode="auto">
            <a:xfrm>
              <a:off x="2256" y="1728"/>
              <a:ext cx="240" cy="180"/>
            </a:xfrm>
            <a:prstGeom prst="rect">
              <a:avLst/>
            </a:prstGeom>
            <a:noFill/>
            <a:ln w="9525">
              <a:noFill/>
              <a:miter lim="800000"/>
              <a:headEnd/>
              <a:tailEnd/>
            </a:ln>
          </p:spPr>
        </p:pic>
      </p:grpSp>
      <p:grpSp>
        <p:nvGrpSpPr>
          <p:cNvPr id="46087" name="Group 2"/>
          <p:cNvGrpSpPr>
            <a:grpSpLocks/>
          </p:cNvGrpSpPr>
          <p:nvPr/>
        </p:nvGrpSpPr>
        <p:grpSpPr bwMode="auto">
          <a:xfrm>
            <a:off x="7086600" y="4114800"/>
            <a:ext cx="533400" cy="361950"/>
            <a:chOff x="3504" y="1728"/>
            <a:chExt cx="336" cy="228"/>
          </a:xfrm>
        </p:grpSpPr>
        <p:sp>
          <p:nvSpPr>
            <p:cNvPr id="46152" name="Line 3"/>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6153" name="Picture 4"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46088" name="Group 5"/>
          <p:cNvGrpSpPr>
            <a:grpSpLocks/>
          </p:cNvGrpSpPr>
          <p:nvPr/>
        </p:nvGrpSpPr>
        <p:grpSpPr bwMode="auto">
          <a:xfrm>
            <a:off x="4811713" y="2981325"/>
            <a:ext cx="1600200" cy="1200150"/>
            <a:chOff x="2256" y="1152"/>
            <a:chExt cx="1008" cy="756"/>
          </a:xfrm>
        </p:grpSpPr>
        <p:sp>
          <p:nvSpPr>
            <p:cNvPr id="46150" name="Line 6"/>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6151" name="Picture 7" descr="109_0999"/>
            <p:cNvPicPr>
              <a:picLocks noChangeAspect="1" noChangeArrowheads="1"/>
            </p:cNvPicPr>
            <p:nvPr/>
          </p:nvPicPr>
          <p:blipFill>
            <a:blip r:embed="rId5" cstate="print"/>
            <a:srcRect/>
            <a:stretch>
              <a:fillRect/>
            </a:stretch>
          </p:blipFill>
          <p:spPr bwMode="auto">
            <a:xfrm>
              <a:off x="2256" y="1728"/>
              <a:ext cx="240" cy="180"/>
            </a:xfrm>
            <a:prstGeom prst="rect">
              <a:avLst/>
            </a:prstGeom>
            <a:noFill/>
            <a:ln w="9525">
              <a:noFill/>
              <a:miter lim="800000"/>
              <a:headEnd/>
              <a:tailEnd/>
            </a:ln>
          </p:spPr>
        </p:pic>
      </p:grpSp>
      <p:grpSp>
        <p:nvGrpSpPr>
          <p:cNvPr id="46089" name="Group 8"/>
          <p:cNvGrpSpPr>
            <a:grpSpLocks/>
          </p:cNvGrpSpPr>
          <p:nvPr/>
        </p:nvGrpSpPr>
        <p:grpSpPr bwMode="auto">
          <a:xfrm>
            <a:off x="5867400" y="2971800"/>
            <a:ext cx="533400" cy="361950"/>
            <a:chOff x="3504" y="1728"/>
            <a:chExt cx="336" cy="228"/>
          </a:xfrm>
        </p:grpSpPr>
        <p:sp>
          <p:nvSpPr>
            <p:cNvPr id="46148" name="Line 9"/>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6149" name="Picture 10"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46090" name="Group 11"/>
          <p:cNvGrpSpPr>
            <a:grpSpLocks/>
          </p:cNvGrpSpPr>
          <p:nvPr/>
        </p:nvGrpSpPr>
        <p:grpSpPr bwMode="auto">
          <a:xfrm>
            <a:off x="3581400" y="1828800"/>
            <a:ext cx="1600200" cy="1200150"/>
            <a:chOff x="2256" y="1152"/>
            <a:chExt cx="1008" cy="756"/>
          </a:xfrm>
        </p:grpSpPr>
        <p:sp>
          <p:nvSpPr>
            <p:cNvPr id="46146" name="Line 12"/>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6147" name="Picture 13" descr="109_0999"/>
            <p:cNvPicPr>
              <a:picLocks noChangeAspect="1" noChangeArrowheads="1"/>
            </p:cNvPicPr>
            <p:nvPr/>
          </p:nvPicPr>
          <p:blipFill>
            <a:blip r:embed="rId5" cstate="print"/>
            <a:srcRect/>
            <a:stretch>
              <a:fillRect/>
            </a:stretch>
          </p:blipFill>
          <p:spPr bwMode="auto">
            <a:xfrm>
              <a:off x="2256" y="1728"/>
              <a:ext cx="240" cy="180"/>
            </a:xfrm>
            <a:prstGeom prst="rect">
              <a:avLst/>
            </a:prstGeom>
            <a:noFill/>
            <a:ln w="9525">
              <a:noFill/>
              <a:miter lim="800000"/>
              <a:headEnd/>
              <a:tailEnd/>
            </a:ln>
          </p:spPr>
        </p:pic>
      </p:grpSp>
      <p:grpSp>
        <p:nvGrpSpPr>
          <p:cNvPr id="46091" name="Group 14"/>
          <p:cNvGrpSpPr>
            <a:grpSpLocks/>
          </p:cNvGrpSpPr>
          <p:nvPr/>
        </p:nvGrpSpPr>
        <p:grpSpPr bwMode="auto">
          <a:xfrm>
            <a:off x="5562600" y="2743200"/>
            <a:ext cx="533400" cy="361950"/>
            <a:chOff x="3504" y="1728"/>
            <a:chExt cx="336" cy="228"/>
          </a:xfrm>
        </p:grpSpPr>
        <p:sp>
          <p:nvSpPr>
            <p:cNvPr id="46144" name="Line 15"/>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6145" name="Picture 16"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46092" name="Group 17"/>
          <p:cNvGrpSpPr>
            <a:grpSpLocks/>
          </p:cNvGrpSpPr>
          <p:nvPr/>
        </p:nvGrpSpPr>
        <p:grpSpPr bwMode="auto">
          <a:xfrm>
            <a:off x="6800850" y="3844925"/>
            <a:ext cx="533400" cy="361950"/>
            <a:chOff x="3504" y="1728"/>
            <a:chExt cx="336" cy="228"/>
          </a:xfrm>
        </p:grpSpPr>
        <p:sp>
          <p:nvSpPr>
            <p:cNvPr id="46142" name="Line 18"/>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6143" name="Picture 19"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sp>
        <p:nvSpPr>
          <p:cNvPr id="46093" name="Line 20"/>
          <p:cNvSpPr>
            <a:spLocks noChangeShapeType="1"/>
          </p:cNvSpPr>
          <p:nvPr/>
        </p:nvSpPr>
        <p:spPr bwMode="auto">
          <a:xfrm flipV="1">
            <a:off x="7043738" y="3089275"/>
            <a:ext cx="304800" cy="457200"/>
          </a:xfrm>
          <a:prstGeom prst="line">
            <a:avLst/>
          </a:prstGeom>
          <a:noFill/>
          <a:ln w="38100">
            <a:solidFill>
              <a:schemeClr val="tx1"/>
            </a:solidFill>
            <a:round/>
            <a:headEnd/>
            <a:tailEnd/>
          </a:ln>
        </p:spPr>
        <p:txBody>
          <a:bodyPr/>
          <a:lstStyle/>
          <a:p>
            <a:endParaRPr lang="en-US"/>
          </a:p>
        </p:txBody>
      </p:sp>
      <p:sp>
        <p:nvSpPr>
          <p:cNvPr id="46094" name="Line 21"/>
          <p:cNvSpPr>
            <a:spLocks noChangeShapeType="1"/>
          </p:cNvSpPr>
          <p:nvPr/>
        </p:nvSpPr>
        <p:spPr bwMode="auto">
          <a:xfrm>
            <a:off x="7350125" y="3109913"/>
            <a:ext cx="0" cy="762000"/>
          </a:xfrm>
          <a:prstGeom prst="line">
            <a:avLst/>
          </a:prstGeom>
          <a:noFill/>
          <a:ln w="38100">
            <a:solidFill>
              <a:schemeClr val="tx1"/>
            </a:solidFill>
            <a:round/>
            <a:headEnd/>
            <a:tailEnd/>
          </a:ln>
        </p:spPr>
        <p:txBody>
          <a:bodyPr/>
          <a:lstStyle/>
          <a:p>
            <a:endParaRPr lang="en-US"/>
          </a:p>
        </p:txBody>
      </p:sp>
      <p:sp>
        <p:nvSpPr>
          <p:cNvPr id="46095" name="Line 22"/>
          <p:cNvSpPr>
            <a:spLocks noChangeShapeType="1"/>
          </p:cNvSpPr>
          <p:nvPr/>
        </p:nvSpPr>
        <p:spPr bwMode="auto">
          <a:xfrm>
            <a:off x="7391400" y="3124200"/>
            <a:ext cx="228600" cy="990600"/>
          </a:xfrm>
          <a:prstGeom prst="line">
            <a:avLst/>
          </a:prstGeom>
          <a:noFill/>
          <a:ln w="38100">
            <a:solidFill>
              <a:schemeClr val="tx1"/>
            </a:solidFill>
            <a:round/>
            <a:headEnd/>
            <a:tailEnd/>
          </a:ln>
        </p:spPr>
        <p:txBody>
          <a:bodyPr/>
          <a:lstStyle/>
          <a:p>
            <a:endParaRPr lang="en-US"/>
          </a:p>
        </p:txBody>
      </p:sp>
      <p:sp>
        <p:nvSpPr>
          <p:cNvPr id="46096" name="Oval 23"/>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6097" name="Oval 24"/>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6098" name="Oval 25"/>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6099" name="Line 26"/>
          <p:cNvSpPr>
            <a:spLocks noChangeShapeType="1"/>
          </p:cNvSpPr>
          <p:nvPr/>
        </p:nvSpPr>
        <p:spPr bwMode="auto">
          <a:xfrm flipV="1">
            <a:off x="6129338" y="2212975"/>
            <a:ext cx="304800" cy="457200"/>
          </a:xfrm>
          <a:prstGeom prst="line">
            <a:avLst/>
          </a:prstGeom>
          <a:noFill/>
          <a:ln w="38100">
            <a:solidFill>
              <a:schemeClr val="tx1"/>
            </a:solidFill>
            <a:round/>
            <a:headEnd/>
            <a:tailEnd/>
          </a:ln>
        </p:spPr>
        <p:txBody>
          <a:bodyPr/>
          <a:lstStyle/>
          <a:p>
            <a:endParaRPr lang="en-US"/>
          </a:p>
        </p:txBody>
      </p:sp>
      <p:sp>
        <p:nvSpPr>
          <p:cNvPr id="46100" name="Line 27"/>
          <p:cNvSpPr>
            <a:spLocks noChangeShapeType="1"/>
          </p:cNvSpPr>
          <p:nvPr/>
        </p:nvSpPr>
        <p:spPr bwMode="auto">
          <a:xfrm>
            <a:off x="6435725" y="2233613"/>
            <a:ext cx="0" cy="762000"/>
          </a:xfrm>
          <a:prstGeom prst="line">
            <a:avLst/>
          </a:prstGeom>
          <a:noFill/>
          <a:ln w="38100">
            <a:solidFill>
              <a:schemeClr val="tx1"/>
            </a:solidFill>
            <a:round/>
            <a:headEnd/>
            <a:tailEnd/>
          </a:ln>
        </p:spPr>
        <p:txBody>
          <a:bodyPr/>
          <a:lstStyle/>
          <a:p>
            <a:endParaRPr lang="en-US"/>
          </a:p>
        </p:txBody>
      </p:sp>
      <p:sp>
        <p:nvSpPr>
          <p:cNvPr id="46101" name="Line 28"/>
          <p:cNvSpPr>
            <a:spLocks noChangeShapeType="1"/>
          </p:cNvSpPr>
          <p:nvPr/>
        </p:nvSpPr>
        <p:spPr bwMode="auto">
          <a:xfrm>
            <a:off x="6477000" y="2247900"/>
            <a:ext cx="228600" cy="990600"/>
          </a:xfrm>
          <a:prstGeom prst="line">
            <a:avLst/>
          </a:prstGeom>
          <a:noFill/>
          <a:ln w="38100">
            <a:solidFill>
              <a:schemeClr val="tx1"/>
            </a:solidFill>
            <a:round/>
            <a:headEnd/>
            <a:tailEnd/>
          </a:ln>
        </p:spPr>
        <p:txBody>
          <a:bodyPr/>
          <a:lstStyle/>
          <a:p>
            <a:endParaRPr lang="en-US"/>
          </a:p>
        </p:txBody>
      </p:sp>
      <p:sp>
        <p:nvSpPr>
          <p:cNvPr id="46102" name="Oval 29"/>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6103" name="Oval 30"/>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6104" name="Oval 31"/>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6105" name="Line 32"/>
          <p:cNvSpPr>
            <a:spLocks noChangeShapeType="1"/>
          </p:cNvSpPr>
          <p:nvPr/>
        </p:nvSpPr>
        <p:spPr bwMode="auto">
          <a:xfrm flipV="1">
            <a:off x="5214938" y="1298575"/>
            <a:ext cx="304800" cy="457200"/>
          </a:xfrm>
          <a:prstGeom prst="line">
            <a:avLst/>
          </a:prstGeom>
          <a:noFill/>
          <a:ln w="38100">
            <a:solidFill>
              <a:schemeClr val="tx1"/>
            </a:solidFill>
            <a:round/>
            <a:headEnd/>
            <a:tailEnd/>
          </a:ln>
        </p:spPr>
        <p:txBody>
          <a:bodyPr/>
          <a:lstStyle/>
          <a:p>
            <a:endParaRPr lang="en-US"/>
          </a:p>
        </p:txBody>
      </p:sp>
      <p:sp>
        <p:nvSpPr>
          <p:cNvPr id="46106" name="Line 33"/>
          <p:cNvSpPr>
            <a:spLocks noChangeShapeType="1"/>
          </p:cNvSpPr>
          <p:nvPr/>
        </p:nvSpPr>
        <p:spPr bwMode="auto">
          <a:xfrm>
            <a:off x="5521325" y="1319213"/>
            <a:ext cx="0" cy="762000"/>
          </a:xfrm>
          <a:prstGeom prst="line">
            <a:avLst/>
          </a:prstGeom>
          <a:noFill/>
          <a:ln w="38100">
            <a:solidFill>
              <a:schemeClr val="tx1"/>
            </a:solidFill>
            <a:round/>
            <a:headEnd/>
            <a:tailEnd/>
          </a:ln>
        </p:spPr>
        <p:txBody>
          <a:bodyPr/>
          <a:lstStyle/>
          <a:p>
            <a:endParaRPr lang="en-US"/>
          </a:p>
        </p:txBody>
      </p:sp>
      <p:sp>
        <p:nvSpPr>
          <p:cNvPr id="46107" name="Line 34"/>
          <p:cNvSpPr>
            <a:spLocks noChangeShapeType="1"/>
          </p:cNvSpPr>
          <p:nvPr/>
        </p:nvSpPr>
        <p:spPr bwMode="auto">
          <a:xfrm>
            <a:off x="5562600" y="1333500"/>
            <a:ext cx="228600" cy="990600"/>
          </a:xfrm>
          <a:prstGeom prst="line">
            <a:avLst/>
          </a:prstGeom>
          <a:noFill/>
          <a:ln w="38100">
            <a:solidFill>
              <a:schemeClr val="tx1"/>
            </a:solidFill>
            <a:round/>
            <a:headEnd/>
            <a:tailEnd/>
          </a:ln>
        </p:spPr>
        <p:txBody>
          <a:bodyPr/>
          <a:lstStyle/>
          <a:p>
            <a:endParaRPr lang="en-US"/>
          </a:p>
        </p:txBody>
      </p:sp>
      <p:sp>
        <p:nvSpPr>
          <p:cNvPr id="46108" name="Oval 35"/>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6109" name="Oval 36"/>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6110" name="Line 37"/>
          <p:cNvSpPr>
            <a:spLocks noChangeShapeType="1"/>
          </p:cNvSpPr>
          <p:nvPr/>
        </p:nvSpPr>
        <p:spPr bwMode="auto">
          <a:xfrm flipV="1">
            <a:off x="5562600" y="381000"/>
            <a:ext cx="685800" cy="914400"/>
          </a:xfrm>
          <a:prstGeom prst="line">
            <a:avLst/>
          </a:prstGeom>
          <a:noFill/>
          <a:ln w="38100">
            <a:solidFill>
              <a:schemeClr val="tx1"/>
            </a:solidFill>
            <a:round/>
            <a:headEnd/>
            <a:tailEnd/>
          </a:ln>
        </p:spPr>
        <p:txBody>
          <a:bodyPr/>
          <a:lstStyle/>
          <a:p>
            <a:endParaRPr lang="en-US"/>
          </a:p>
        </p:txBody>
      </p:sp>
      <p:sp>
        <p:nvSpPr>
          <p:cNvPr id="46111" name="Line 38"/>
          <p:cNvSpPr>
            <a:spLocks noChangeShapeType="1"/>
          </p:cNvSpPr>
          <p:nvPr/>
        </p:nvSpPr>
        <p:spPr bwMode="auto">
          <a:xfrm flipV="1">
            <a:off x="6400800" y="457200"/>
            <a:ext cx="0" cy="1752600"/>
          </a:xfrm>
          <a:prstGeom prst="line">
            <a:avLst/>
          </a:prstGeom>
          <a:noFill/>
          <a:ln w="38100">
            <a:solidFill>
              <a:schemeClr val="tx1"/>
            </a:solidFill>
            <a:round/>
            <a:headEnd/>
            <a:tailEnd/>
          </a:ln>
        </p:spPr>
        <p:txBody>
          <a:bodyPr/>
          <a:lstStyle/>
          <a:p>
            <a:endParaRPr lang="en-US"/>
          </a:p>
        </p:txBody>
      </p:sp>
      <p:sp>
        <p:nvSpPr>
          <p:cNvPr id="46112" name="Line 39"/>
          <p:cNvSpPr>
            <a:spLocks noChangeShapeType="1"/>
          </p:cNvSpPr>
          <p:nvPr/>
        </p:nvSpPr>
        <p:spPr bwMode="auto">
          <a:xfrm flipH="1" flipV="1">
            <a:off x="6553200" y="457200"/>
            <a:ext cx="838200" cy="2667000"/>
          </a:xfrm>
          <a:prstGeom prst="line">
            <a:avLst/>
          </a:prstGeom>
          <a:noFill/>
          <a:ln w="38100">
            <a:solidFill>
              <a:schemeClr val="tx1"/>
            </a:solidFill>
            <a:round/>
            <a:headEnd/>
            <a:tailEnd/>
          </a:ln>
        </p:spPr>
        <p:txBody>
          <a:bodyPr/>
          <a:lstStyle/>
          <a:p>
            <a:endParaRPr lang="en-US"/>
          </a:p>
        </p:txBody>
      </p:sp>
      <p:sp>
        <p:nvSpPr>
          <p:cNvPr id="46113" name="AutoShape 40"/>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46114" name="AutoShape 41"/>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6115" name="AutoShape 42"/>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6116" name="AutoShape 43"/>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6117" name="AutoShape 44"/>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pic>
        <p:nvPicPr>
          <p:cNvPr id="46118" name="Picture 45" descr="114_1469"/>
          <p:cNvPicPr>
            <a:picLocks noChangeAspect="1" noChangeArrowheads="1"/>
          </p:cNvPicPr>
          <p:nvPr/>
        </p:nvPicPr>
        <p:blipFill>
          <a:blip r:embed="rId6" cstate="print"/>
          <a:srcRect/>
          <a:stretch>
            <a:fillRect/>
          </a:stretch>
        </p:blipFill>
        <p:spPr bwMode="auto">
          <a:xfrm>
            <a:off x="3733800" y="1295400"/>
            <a:ext cx="914400" cy="687388"/>
          </a:xfrm>
          <a:prstGeom prst="rect">
            <a:avLst/>
          </a:prstGeom>
          <a:noFill/>
          <a:ln w="9525">
            <a:noFill/>
            <a:miter lim="800000"/>
            <a:headEnd/>
            <a:tailEnd/>
          </a:ln>
        </p:spPr>
      </p:pic>
      <p:pic>
        <p:nvPicPr>
          <p:cNvPr id="46119" name="Picture 46" descr="109_0999"/>
          <p:cNvPicPr>
            <a:picLocks noChangeAspect="1" noChangeArrowheads="1"/>
          </p:cNvPicPr>
          <p:nvPr/>
        </p:nvPicPr>
        <p:blipFill>
          <a:blip r:embed="rId7" cstate="print"/>
          <a:srcRect/>
          <a:stretch>
            <a:fillRect/>
          </a:stretch>
        </p:blipFill>
        <p:spPr bwMode="auto">
          <a:xfrm>
            <a:off x="2743200" y="1981200"/>
            <a:ext cx="914400" cy="685800"/>
          </a:xfrm>
          <a:prstGeom prst="rect">
            <a:avLst/>
          </a:prstGeom>
          <a:noFill/>
          <a:ln w="9525">
            <a:noFill/>
            <a:miter lim="800000"/>
            <a:headEnd/>
            <a:tailEnd/>
          </a:ln>
        </p:spPr>
      </p:pic>
      <p:pic>
        <p:nvPicPr>
          <p:cNvPr id="110639" name="Picture 47" descr="114_1464"/>
          <p:cNvPicPr>
            <a:picLocks noChangeAspect="1" noChangeArrowheads="1"/>
          </p:cNvPicPr>
          <p:nvPr/>
        </p:nvPicPr>
        <p:blipFill>
          <a:blip r:embed="rId8" cstate="print"/>
          <a:srcRect/>
          <a:stretch>
            <a:fillRect/>
          </a:stretch>
        </p:blipFill>
        <p:spPr bwMode="auto">
          <a:xfrm>
            <a:off x="1752600" y="2667000"/>
            <a:ext cx="914400" cy="687388"/>
          </a:xfrm>
          <a:prstGeom prst="rect">
            <a:avLst/>
          </a:prstGeom>
          <a:noFill/>
          <a:ln w="9525">
            <a:noFill/>
            <a:miter lim="800000"/>
            <a:headEnd/>
            <a:tailEnd/>
          </a:ln>
        </p:spPr>
      </p:pic>
      <p:sp>
        <p:nvSpPr>
          <p:cNvPr id="46121" name="Oval 49"/>
          <p:cNvSpPr>
            <a:spLocks noChangeArrowheads="1"/>
          </p:cNvSpPr>
          <p:nvPr/>
        </p:nvSpPr>
        <p:spPr bwMode="auto">
          <a:xfrm>
            <a:off x="4191000" y="1371600"/>
            <a:ext cx="76200" cy="76200"/>
          </a:xfrm>
          <a:prstGeom prst="ellipse">
            <a:avLst/>
          </a:prstGeom>
          <a:noFill/>
          <a:ln w="25400">
            <a:solidFill>
              <a:schemeClr val="bg1"/>
            </a:solidFill>
            <a:round/>
            <a:headEnd/>
            <a:tailEnd/>
          </a:ln>
        </p:spPr>
        <p:txBody>
          <a:bodyPr wrap="none" anchor="ctr"/>
          <a:lstStyle/>
          <a:p>
            <a:endParaRPr lang="en-US"/>
          </a:p>
        </p:txBody>
      </p:sp>
      <p:sp>
        <p:nvSpPr>
          <p:cNvPr id="46122" name="Oval 50"/>
          <p:cNvSpPr>
            <a:spLocks noChangeArrowheads="1"/>
          </p:cNvSpPr>
          <p:nvPr/>
        </p:nvSpPr>
        <p:spPr bwMode="auto">
          <a:xfrm>
            <a:off x="4321175" y="1328738"/>
            <a:ext cx="76200" cy="76200"/>
          </a:xfrm>
          <a:prstGeom prst="ellipse">
            <a:avLst/>
          </a:prstGeom>
          <a:noFill/>
          <a:ln w="25400">
            <a:solidFill>
              <a:schemeClr val="bg1"/>
            </a:solidFill>
            <a:round/>
            <a:headEnd/>
            <a:tailEnd/>
          </a:ln>
        </p:spPr>
        <p:txBody>
          <a:bodyPr wrap="none" anchor="ctr"/>
          <a:lstStyle/>
          <a:p>
            <a:endParaRPr lang="en-US"/>
          </a:p>
        </p:txBody>
      </p:sp>
      <p:sp>
        <p:nvSpPr>
          <p:cNvPr id="46123" name="Oval 51"/>
          <p:cNvSpPr>
            <a:spLocks noChangeArrowheads="1"/>
          </p:cNvSpPr>
          <p:nvPr/>
        </p:nvSpPr>
        <p:spPr bwMode="auto">
          <a:xfrm>
            <a:off x="3910013" y="1643063"/>
            <a:ext cx="152400" cy="152400"/>
          </a:xfrm>
          <a:prstGeom prst="ellipse">
            <a:avLst/>
          </a:prstGeom>
          <a:noFill/>
          <a:ln w="25400">
            <a:solidFill>
              <a:schemeClr val="bg1"/>
            </a:solidFill>
            <a:round/>
            <a:headEnd/>
            <a:tailEnd/>
          </a:ln>
        </p:spPr>
        <p:txBody>
          <a:bodyPr wrap="none" anchor="ctr"/>
          <a:lstStyle/>
          <a:p>
            <a:endParaRPr lang="en-US"/>
          </a:p>
        </p:txBody>
      </p:sp>
      <p:sp>
        <p:nvSpPr>
          <p:cNvPr id="46124" name="Oval 52"/>
          <p:cNvSpPr>
            <a:spLocks noChangeArrowheads="1"/>
          </p:cNvSpPr>
          <p:nvPr/>
        </p:nvSpPr>
        <p:spPr bwMode="auto">
          <a:xfrm>
            <a:off x="4108450" y="1795463"/>
            <a:ext cx="152400" cy="152400"/>
          </a:xfrm>
          <a:prstGeom prst="ellipse">
            <a:avLst/>
          </a:prstGeom>
          <a:noFill/>
          <a:ln w="25400">
            <a:solidFill>
              <a:schemeClr val="bg1"/>
            </a:solidFill>
            <a:round/>
            <a:headEnd/>
            <a:tailEnd/>
          </a:ln>
        </p:spPr>
        <p:txBody>
          <a:bodyPr wrap="none" anchor="ctr"/>
          <a:lstStyle/>
          <a:p>
            <a:endParaRPr lang="en-US"/>
          </a:p>
        </p:txBody>
      </p:sp>
      <p:sp>
        <p:nvSpPr>
          <p:cNvPr id="46125" name="Oval 53"/>
          <p:cNvSpPr>
            <a:spLocks noChangeArrowheads="1"/>
          </p:cNvSpPr>
          <p:nvPr/>
        </p:nvSpPr>
        <p:spPr bwMode="auto">
          <a:xfrm>
            <a:off x="3959225" y="1577975"/>
            <a:ext cx="198438" cy="209550"/>
          </a:xfrm>
          <a:prstGeom prst="ellipse">
            <a:avLst/>
          </a:prstGeom>
          <a:noFill/>
          <a:ln w="25400">
            <a:solidFill>
              <a:schemeClr val="bg1"/>
            </a:solidFill>
            <a:round/>
            <a:headEnd/>
            <a:tailEnd/>
          </a:ln>
        </p:spPr>
        <p:txBody>
          <a:bodyPr wrap="none" anchor="ctr"/>
          <a:lstStyle/>
          <a:p>
            <a:endParaRPr lang="en-US"/>
          </a:p>
        </p:txBody>
      </p:sp>
      <p:sp>
        <p:nvSpPr>
          <p:cNvPr id="46126" name="Oval 60"/>
          <p:cNvSpPr>
            <a:spLocks noChangeArrowheads="1"/>
          </p:cNvSpPr>
          <p:nvPr/>
        </p:nvSpPr>
        <p:spPr bwMode="auto">
          <a:xfrm>
            <a:off x="3200400" y="2209800"/>
            <a:ext cx="152400" cy="152400"/>
          </a:xfrm>
          <a:prstGeom prst="ellipse">
            <a:avLst/>
          </a:prstGeom>
          <a:noFill/>
          <a:ln w="25400">
            <a:solidFill>
              <a:schemeClr val="bg1"/>
            </a:solidFill>
            <a:round/>
            <a:headEnd/>
            <a:tailEnd/>
          </a:ln>
        </p:spPr>
        <p:txBody>
          <a:bodyPr wrap="none" anchor="ctr"/>
          <a:lstStyle/>
          <a:p>
            <a:endParaRPr lang="en-US"/>
          </a:p>
        </p:txBody>
      </p:sp>
      <p:sp>
        <p:nvSpPr>
          <p:cNvPr id="46127" name="Oval 61"/>
          <p:cNvSpPr>
            <a:spLocks noChangeArrowheads="1"/>
          </p:cNvSpPr>
          <p:nvPr/>
        </p:nvSpPr>
        <p:spPr bwMode="auto">
          <a:xfrm>
            <a:off x="3116263" y="2241550"/>
            <a:ext cx="152400" cy="152400"/>
          </a:xfrm>
          <a:prstGeom prst="ellipse">
            <a:avLst/>
          </a:prstGeom>
          <a:noFill/>
          <a:ln w="25400">
            <a:solidFill>
              <a:schemeClr val="bg1"/>
            </a:solidFill>
            <a:round/>
            <a:headEnd/>
            <a:tailEnd/>
          </a:ln>
        </p:spPr>
        <p:txBody>
          <a:bodyPr wrap="none" anchor="ctr"/>
          <a:lstStyle/>
          <a:p>
            <a:endParaRPr lang="en-US"/>
          </a:p>
        </p:txBody>
      </p:sp>
      <p:sp>
        <p:nvSpPr>
          <p:cNvPr id="110655" name="Line 63"/>
          <p:cNvSpPr>
            <a:spLocks noChangeShapeType="1"/>
          </p:cNvSpPr>
          <p:nvPr/>
        </p:nvSpPr>
        <p:spPr bwMode="auto">
          <a:xfrm flipH="1">
            <a:off x="5583238" y="385763"/>
            <a:ext cx="669925" cy="865187"/>
          </a:xfrm>
          <a:prstGeom prst="line">
            <a:avLst/>
          </a:prstGeom>
          <a:noFill/>
          <a:ln w="38100">
            <a:solidFill>
              <a:srgbClr val="FF0000"/>
            </a:solidFill>
            <a:round/>
            <a:headEnd/>
            <a:tailEnd type="triangle" w="med" len="med"/>
          </a:ln>
        </p:spPr>
        <p:txBody>
          <a:bodyPr/>
          <a:lstStyle/>
          <a:p>
            <a:endParaRPr lang="en-US"/>
          </a:p>
        </p:txBody>
      </p:sp>
      <p:sp>
        <p:nvSpPr>
          <p:cNvPr id="110656" name="Line 64"/>
          <p:cNvSpPr>
            <a:spLocks noChangeShapeType="1"/>
          </p:cNvSpPr>
          <p:nvPr/>
        </p:nvSpPr>
        <p:spPr bwMode="auto">
          <a:xfrm>
            <a:off x="5551488" y="1235075"/>
            <a:ext cx="252412" cy="1158875"/>
          </a:xfrm>
          <a:prstGeom prst="line">
            <a:avLst/>
          </a:prstGeom>
          <a:noFill/>
          <a:ln w="38100">
            <a:solidFill>
              <a:srgbClr val="FF0000"/>
            </a:solidFill>
            <a:round/>
            <a:headEnd/>
            <a:tailEnd type="triangle" w="med" len="med"/>
          </a:ln>
        </p:spPr>
        <p:txBody>
          <a:bodyPr/>
          <a:lstStyle/>
          <a:p>
            <a:endParaRPr lang="en-US"/>
          </a:p>
        </p:txBody>
      </p:sp>
      <p:sp>
        <p:nvSpPr>
          <p:cNvPr id="46130" name="Oval 68"/>
          <p:cNvSpPr>
            <a:spLocks noChangeArrowheads="1"/>
          </p:cNvSpPr>
          <p:nvPr/>
        </p:nvSpPr>
        <p:spPr bwMode="auto">
          <a:xfrm>
            <a:off x="3084513" y="2141538"/>
            <a:ext cx="315912" cy="330200"/>
          </a:xfrm>
          <a:prstGeom prst="ellipse">
            <a:avLst/>
          </a:prstGeom>
          <a:noFill/>
          <a:ln w="25400">
            <a:solidFill>
              <a:schemeClr val="bg1"/>
            </a:solidFill>
            <a:round/>
            <a:headEnd/>
            <a:tailEnd/>
          </a:ln>
        </p:spPr>
        <p:txBody>
          <a:bodyPr wrap="none" anchor="ctr"/>
          <a:lstStyle/>
          <a:p>
            <a:endParaRPr lang="en-US"/>
          </a:p>
        </p:txBody>
      </p:sp>
      <p:sp>
        <p:nvSpPr>
          <p:cNvPr id="110661" name="Line 69"/>
          <p:cNvSpPr>
            <a:spLocks noChangeShapeType="1"/>
          </p:cNvSpPr>
          <p:nvPr/>
        </p:nvSpPr>
        <p:spPr bwMode="auto">
          <a:xfrm flipV="1">
            <a:off x="2133600" y="381000"/>
            <a:ext cx="4119563" cy="2547938"/>
          </a:xfrm>
          <a:prstGeom prst="line">
            <a:avLst/>
          </a:prstGeom>
          <a:noFill/>
          <a:ln w="38100">
            <a:solidFill>
              <a:srgbClr val="FF0000"/>
            </a:solidFill>
            <a:round/>
            <a:headEnd/>
            <a:tailEnd type="triangle" w="med" len="med"/>
          </a:ln>
        </p:spPr>
        <p:txBody>
          <a:bodyPr/>
          <a:lstStyle/>
          <a:p>
            <a:endParaRPr lang="en-US"/>
          </a:p>
        </p:txBody>
      </p:sp>
      <p:sp>
        <p:nvSpPr>
          <p:cNvPr id="110664" name="Oval 72"/>
          <p:cNvSpPr>
            <a:spLocks noChangeArrowheads="1"/>
          </p:cNvSpPr>
          <p:nvPr/>
        </p:nvSpPr>
        <p:spPr bwMode="auto">
          <a:xfrm>
            <a:off x="2057400" y="2819400"/>
            <a:ext cx="152400" cy="228600"/>
          </a:xfrm>
          <a:prstGeom prst="ellipse">
            <a:avLst/>
          </a:prstGeom>
          <a:noFill/>
          <a:ln w="25400">
            <a:solidFill>
              <a:schemeClr val="bg1"/>
            </a:solidFill>
            <a:round/>
            <a:headEnd/>
            <a:tailEnd/>
          </a:ln>
        </p:spPr>
        <p:txBody>
          <a:bodyPr wrap="none" anchor="ctr"/>
          <a:lstStyle/>
          <a:p>
            <a:endParaRPr lang="en-US"/>
          </a:p>
        </p:txBody>
      </p:sp>
      <p:sp>
        <p:nvSpPr>
          <p:cNvPr id="110669" name="Line 77"/>
          <p:cNvSpPr>
            <a:spLocks noChangeShapeType="1"/>
          </p:cNvSpPr>
          <p:nvPr/>
        </p:nvSpPr>
        <p:spPr bwMode="auto">
          <a:xfrm flipH="1">
            <a:off x="4379913" y="2365375"/>
            <a:ext cx="1414462" cy="1050925"/>
          </a:xfrm>
          <a:prstGeom prst="line">
            <a:avLst/>
          </a:prstGeom>
          <a:noFill/>
          <a:ln w="38100">
            <a:solidFill>
              <a:srgbClr val="FF0000"/>
            </a:solidFill>
            <a:round/>
            <a:headEnd/>
            <a:tailEnd type="triangle" w="med" len="med"/>
          </a:ln>
        </p:spPr>
        <p:txBody>
          <a:bodyPr/>
          <a:lstStyle/>
          <a:p>
            <a:endParaRPr lang="en-US"/>
          </a:p>
        </p:txBody>
      </p:sp>
      <p:sp>
        <p:nvSpPr>
          <p:cNvPr id="110670" name="Oval 78"/>
          <p:cNvSpPr>
            <a:spLocks noChangeArrowheads="1"/>
          </p:cNvSpPr>
          <p:nvPr/>
        </p:nvSpPr>
        <p:spPr bwMode="auto">
          <a:xfrm>
            <a:off x="2244725" y="3040063"/>
            <a:ext cx="152400" cy="228600"/>
          </a:xfrm>
          <a:prstGeom prst="ellipse">
            <a:avLst/>
          </a:prstGeom>
          <a:noFill/>
          <a:ln w="25400">
            <a:solidFill>
              <a:schemeClr val="bg1"/>
            </a:solidFill>
            <a:round/>
            <a:headEnd/>
            <a:tailEnd/>
          </a:ln>
        </p:spPr>
        <p:txBody>
          <a:bodyPr wrap="none" anchor="ctr"/>
          <a:lstStyle/>
          <a:p>
            <a:endParaRPr lang="en-US"/>
          </a:p>
        </p:txBody>
      </p:sp>
      <p:sp>
        <p:nvSpPr>
          <p:cNvPr id="110671" name="Line 79"/>
          <p:cNvSpPr>
            <a:spLocks noChangeShapeType="1"/>
          </p:cNvSpPr>
          <p:nvPr/>
        </p:nvSpPr>
        <p:spPr bwMode="auto">
          <a:xfrm flipV="1">
            <a:off x="2286000" y="315913"/>
            <a:ext cx="4143375" cy="2844800"/>
          </a:xfrm>
          <a:prstGeom prst="line">
            <a:avLst/>
          </a:prstGeom>
          <a:noFill/>
          <a:ln w="38100">
            <a:solidFill>
              <a:srgbClr val="FF0000"/>
            </a:solidFill>
            <a:round/>
            <a:headEnd/>
            <a:tailEnd type="triangle" w="med" len="med"/>
          </a:ln>
        </p:spPr>
        <p:txBody>
          <a:bodyPr/>
          <a:lstStyle/>
          <a:p>
            <a:endParaRPr lang="en-US"/>
          </a:p>
        </p:txBody>
      </p:sp>
      <p:sp>
        <p:nvSpPr>
          <p:cNvPr id="110672" name="Line 80"/>
          <p:cNvSpPr>
            <a:spLocks noChangeShapeType="1"/>
          </p:cNvSpPr>
          <p:nvPr/>
        </p:nvSpPr>
        <p:spPr bwMode="auto">
          <a:xfrm flipH="1">
            <a:off x="6399213" y="309563"/>
            <a:ext cx="6350" cy="1847850"/>
          </a:xfrm>
          <a:prstGeom prst="line">
            <a:avLst/>
          </a:prstGeom>
          <a:noFill/>
          <a:ln w="38100">
            <a:solidFill>
              <a:srgbClr val="FF0000"/>
            </a:solidFill>
            <a:round/>
            <a:headEnd/>
            <a:tailEnd type="triangle" w="med" len="med"/>
          </a:ln>
        </p:spPr>
        <p:txBody>
          <a:bodyPr/>
          <a:lstStyle/>
          <a:p>
            <a:endParaRPr lang="en-US"/>
          </a:p>
        </p:txBody>
      </p:sp>
      <p:sp>
        <p:nvSpPr>
          <p:cNvPr id="110673" name="Line 81"/>
          <p:cNvSpPr>
            <a:spLocks noChangeShapeType="1"/>
          </p:cNvSpPr>
          <p:nvPr/>
        </p:nvSpPr>
        <p:spPr bwMode="auto">
          <a:xfrm>
            <a:off x="6411913" y="2095500"/>
            <a:ext cx="311150" cy="1193800"/>
          </a:xfrm>
          <a:prstGeom prst="line">
            <a:avLst/>
          </a:prstGeom>
          <a:noFill/>
          <a:ln w="38100">
            <a:solidFill>
              <a:srgbClr val="FF0000"/>
            </a:solidFill>
            <a:round/>
            <a:headEnd/>
            <a:tailEnd type="triangle" w="med" len="med"/>
          </a:ln>
        </p:spPr>
        <p:txBody>
          <a:bodyPr/>
          <a:lstStyle/>
          <a:p>
            <a:endParaRPr lang="en-US"/>
          </a:p>
        </p:txBody>
      </p:sp>
      <p:sp>
        <p:nvSpPr>
          <p:cNvPr id="110678" name="Oval 86"/>
          <p:cNvSpPr>
            <a:spLocks noChangeArrowheads="1"/>
          </p:cNvSpPr>
          <p:nvPr/>
        </p:nvSpPr>
        <p:spPr bwMode="auto">
          <a:xfrm>
            <a:off x="2286000" y="2743200"/>
            <a:ext cx="160338" cy="263525"/>
          </a:xfrm>
          <a:prstGeom prst="ellipse">
            <a:avLst/>
          </a:prstGeom>
          <a:noFill/>
          <a:ln w="25400">
            <a:solidFill>
              <a:schemeClr val="bg1"/>
            </a:solidFill>
            <a:round/>
            <a:headEnd/>
            <a:tailEnd/>
          </a:ln>
        </p:spPr>
        <p:txBody>
          <a:bodyPr wrap="none" anchor="ctr"/>
          <a:lstStyle/>
          <a:p>
            <a:endParaRPr lang="en-US"/>
          </a:p>
        </p:txBody>
      </p:sp>
      <p:sp>
        <p:nvSpPr>
          <p:cNvPr id="110679" name="Line 87"/>
          <p:cNvSpPr>
            <a:spLocks noChangeShapeType="1"/>
          </p:cNvSpPr>
          <p:nvPr/>
        </p:nvSpPr>
        <p:spPr bwMode="auto">
          <a:xfrm flipV="1">
            <a:off x="2370138" y="296863"/>
            <a:ext cx="4098925" cy="2593975"/>
          </a:xfrm>
          <a:prstGeom prst="line">
            <a:avLst/>
          </a:prstGeom>
          <a:noFill/>
          <a:ln w="38100">
            <a:solidFill>
              <a:srgbClr val="FF0000"/>
            </a:solidFill>
            <a:round/>
            <a:headEnd/>
            <a:tailEnd type="triangle" w="med" len="med"/>
          </a:ln>
        </p:spPr>
        <p:txBody>
          <a:bodyPr/>
          <a:lstStyle/>
          <a:p>
            <a:endParaRPr lang="en-US"/>
          </a:p>
        </p:txBody>
      </p:sp>
      <p:sp>
        <p:nvSpPr>
          <p:cNvPr id="110680" name="Line 88"/>
          <p:cNvSpPr>
            <a:spLocks noChangeShapeType="1"/>
          </p:cNvSpPr>
          <p:nvPr/>
        </p:nvSpPr>
        <p:spPr bwMode="auto">
          <a:xfrm>
            <a:off x="6477000" y="301625"/>
            <a:ext cx="898525" cy="2716213"/>
          </a:xfrm>
          <a:prstGeom prst="line">
            <a:avLst/>
          </a:prstGeom>
          <a:noFill/>
          <a:ln w="38100">
            <a:solidFill>
              <a:srgbClr val="FF0000"/>
            </a:solidFill>
            <a:round/>
            <a:headEnd/>
            <a:tailEnd type="triangle" w="med" len="med"/>
          </a:ln>
        </p:spPr>
        <p:txBody>
          <a:bodyPr/>
          <a:lstStyle/>
          <a:p>
            <a:endParaRPr lang="en-US"/>
          </a:p>
        </p:txBody>
      </p:sp>
      <p:sp>
        <p:nvSpPr>
          <p:cNvPr id="110681" name="Line 89"/>
          <p:cNvSpPr>
            <a:spLocks noChangeShapeType="1"/>
          </p:cNvSpPr>
          <p:nvPr/>
        </p:nvSpPr>
        <p:spPr bwMode="auto">
          <a:xfrm flipH="1">
            <a:off x="7046913" y="2978150"/>
            <a:ext cx="328612" cy="544513"/>
          </a:xfrm>
          <a:prstGeom prst="line">
            <a:avLst/>
          </a:prstGeom>
          <a:noFill/>
          <a:ln w="38100">
            <a:solidFill>
              <a:srgbClr val="FF0000"/>
            </a:solidFill>
            <a:round/>
            <a:headEnd/>
            <a:tailEnd type="triangl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0639"/>
                                        </p:tgtEl>
                                        <p:attrNameLst>
                                          <p:attrName>style.visibility</p:attrName>
                                        </p:attrNameLst>
                                      </p:cBhvr>
                                      <p:to>
                                        <p:strVal val="visible"/>
                                      </p:to>
                                    </p:set>
                                    <p:animEffect transition="in" filter="dissolve">
                                      <p:cBhvr>
                                        <p:cTn id="7" dur="500"/>
                                        <p:tgtEl>
                                          <p:spTgt spid="11063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0664"/>
                                        </p:tgtEl>
                                        <p:attrNameLst>
                                          <p:attrName>style.visibility</p:attrName>
                                        </p:attrNameLst>
                                      </p:cBhvr>
                                      <p:to>
                                        <p:strVal val="visible"/>
                                      </p:to>
                                    </p:set>
                                    <p:animEffect transition="in" filter="dissolve">
                                      <p:cBhvr>
                                        <p:cTn id="11" dur="500"/>
                                        <p:tgtEl>
                                          <p:spTgt spid="11066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0661"/>
                                        </p:tgtEl>
                                        <p:attrNameLst>
                                          <p:attrName>style.visibility</p:attrName>
                                        </p:attrNameLst>
                                      </p:cBhvr>
                                      <p:to>
                                        <p:strVal val="visible"/>
                                      </p:to>
                                    </p:set>
                                    <p:animEffect transition="in" filter="wipe(left)">
                                      <p:cBhvr>
                                        <p:cTn id="15" dur="500"/>
                                        <p:tgtEl>
                                          <p:spTgt spid="11066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10655"/>
                                        </p:tgtEl>
                                        <p:attrNameLst>
                                          <p:attrName>style.visibility</p:attrName>
                                        </p:attrNameLst>
                                      </p:cBhvr>
                                      <p:to>
                                        <p:strVal val="visible"/>
                                      </p:to>
                                    </p:set>
                                    <p:animEffect transition="in" filter="wipe(up)">
                                      <p:cBhvr>
                                        <p:cTn id="19" dur="500"/>
                                        <p:tgtEl>
                                          <p:spTgt spid="11065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0656"/>
                                        </p:tgtEl>
                                        <p:attrNameLst>
                                          <p:attrName>style.visibility</p:attrName>
                                        </p:attrNameLst>
                                      </p:cBhvr>
                                      <p:to>
                                        <p:strVal val="visible"/>
                                      </p:to>
                                    </p:set>
                                    <p:animEffect transition="in" filter="wipe(up)">
                                      <p:cBhvr>
                                        <p:cTn id="23" dur="500"/>
                                        <p:tgtEl>
                                          <p:spTgt spid="110656"/>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10669"/>
                                        </p:tgtEl>
                                        <p:attrNameLst>
                                          <p:attrName>style.visibility</p:attrName>
                                        </p:attrNameLst>
                                      </p:cBhvr>
                                      <p:to>
                                        <p:strVal val="visible"/>
                                      </p:to>
                                    </p:set>
                                    <p:animEffect transition="in" filter="wipe(up)">
                                      <p:cBhvr>
                                        <p:cTn id="27" dur="500"/>
                                        <p:tgtEl>
                                          <p:spTgt spid="110669"/>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right)">
                                      <p:cBhvr>
                                        <p:cTn id="31" dur="500"/>
                                        <p:tgtEl>
                                          <p:spTgt spid="5"/>
                                        </p:tgtEl>
                                      </p:cBhvr>
                                    </p:animEffect>
                                  </p:childTnLst>
                                </p:cTn>
                              </p:par>
                            </p:childTnLst>
                          </p:cTn>
                        </p:par>
                        <p:par>
                          <p:cTn id="32" fill="hold">
                            <p:stCondLst>
                              <p:cond delay="3500"/>
                            </p:stCondLst>
                            <p:childTnLst>
                              <p:par>
                                <p:cTn id="33" presetID="1" presetClass="exit" presetSubtype="0" fill="hold" grpId="1" nodeType="afterEffect">
                                  <p:stCondLst>
                                    <p:cond delay="0"/>
                                  </p:stCondLst>
                                  <p:childTnLst>
                                    <p:set>
                                      <p:cBhvr>
                                        <p:cTn id="34" dur="1" fill="hold">
                                          <p:stCondLst>
                                            <p:cond delay="0"/>
                                          </p:stCondLst>
                                        </p:cTn>
                                        <p:tgtEl>
                                          <p:spTgt spid="11066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1066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065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0655"/>
                                        </p:tgtEl>
                                        <p:attrNameLst>
                                          <p:attrName>style.visibility</p:attrName>
                                        </p:attrNameLst>
                                      </p:cBhvr>
                                      <p:to>
                                        <p:strVal val="hidden"/>
                                      </p:to>
                                    </p:set>
                                  </p:childTnLst>
                                </p:cTn>
                              </p:par>
                            </p:childTnLst>
                          </p:cTn>
                        </p:par>
                        <p:par>
                          <p:cTn id="41" fill="hold">
                            <p:stCondLst>
                              <p:cond delay="3500"/>
                            </p:stCondLst>
                            <p:childTnLst>
                              <p:par>
                                <p:cTn id="42" presetID="9" presetClass="entr" presetSubtype="0" fill="hold" grpId="0" nodeType="afterEffect">
                                  <p:stCondLst>
                                    <p:cond delay="0"/>
                                  </p:stCondLst>
                                  <p:childTnLst>
                                    <p:set>
                                      <p:cBhvr>
                                        <p:cTn id="43" dur="1" fill="hold">
                                          <p:stCondLst>
                                            <p:cond delay="0"/>
                                          </p:stCondLst>
                                        </p:cTn>
                                        <p:tgtEl>
                                          <p:spTgt spid="110670"/>
                                        </p:tgtEl>
                                        <p:attrNameLst>
                                          <p:attrName>style.visibility</p:attrName>
                                        </p:attrNameLst>
                                      </p:cBhvr>
                                      <p:to>
                                        <p:strVal val="visible"/>
                                      </p:to>
                                    </p:set>
                                    <p:animEffect transition="in" filter="dissolve">
                                      <p:cBhvr>
                                        <p:cTn id="44" dur="500"/>
                                        <p:tgtEl>
                                          <p:spTgt spid="110670"/>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110671"/>
                                        </p:tgtEl>
                                        <p:attrNameLst>
                                          <p:attrName>style.visibility</p:attrName>
                                        </p:attrNameLst>
                                      </p:cBhvr>
                                      <p:to>
                                        <p:strVal val="visible"/>
                                      </p:to>
                                    </p:set>
                                    <p:animEffect transition="in" filter="wipe(left)">
                                      <p:cBhvr>
                                        <p:cTn id="48" dur="500"/>
                                        <p:tgtEl>
                                          <p:spTgt spid="110671"/>
                                        </p:tgtEl>
                                      </p:cBhvr>
                                    </p:animEffect>
                                  </p:childTnLst>
                                </p:cTn>
                              </p:par>
                            </p:childTnLst>
                          </p:cTn>
                        </p:par>
                        <p:par>
                          <p:cTn id="49" fill="hold">
                            <p:stCondLst>
                              <p:cond delay="4500"/>
                            </p:stCondLst>
                            <p:childTnLst>
                              <p:par>
                                <p:cTn id="50" presetID="22" presetClass="entr" presetSubtype="1" fill="hold" grpId="0" nodeType="afterEffect">
                                  <p:stCondLst>
                                    <p:cond delay="0"/>
                                  </p:stCondLst>
                                  <p:childTnLst>
                                    <p:set>
                                      <p:cBhvr>
                                        <p:cTn id="51" dur="1" fill="hold">
                                          <p:stCondLst>
                                            <p:cond delay="0"/>
                                          </p:stCondLst>
                                        </p:cTn>
                                        <p:tgtEl>
                                          <p:spTgt spid="110672"/>
                                        </p:tgtEl>
                                        <p:attrNameLst>
                                          <p:attrName>style.visibility</p:attrName>
                                        </p:attrNameLst>
                                      </p:cBhvr>
                                      <p:to>
                                        <p:strVal val="visible"/>
                                      </p:to>
                                    </p:set>
                                    <p:animEffect transition="in" filter="wipe(up)">
                                      <p:cBhvr>
                                        <p:cTn id="52" dur="500"/>
                                        <p:tgtEl>
                                          <p:spTgt spid="110672"/>
                                        </p:tgtEl>
                                      </p:cBhvr>
                                    </p:animEffect>
                                  </p:childTnLst>
                                </p:cTn>
                              </p:par>
                            </p:childTnLst>
                          </p:cTn>
                        </p:par>
                        <p:par>
                          <p:cTn id="53" fill="hold">
                            <p:stCondLst>
                              <p:cond delay="5000"/>
                            </p:stCondLst>
                            <p:childTnLst>
                              <p:par>
                                <p:cTn id="54" presetID="22" presetClass="entr" presetSubtype="1" fill="hold" grpId="0" nodeType="afterEffect">
                                  <p:stCondLst>
                                    <p:cond delay="0"/>
                                  </p:stCondLst>
                                  <p:childTnLst>
                                    <p:set>
                                      <p:cBhvr>
                                        <p:cTn id="55" dur="1" fill="hold">
                                          <p:stCondLst>
                                            <p:cond delay="0"/>
                                          </p:stCondLst>
                                        </p:cTn>
                                        <p:tgtEl>
                                          <p:spTgt spid="110673"/>
                                        </p:tgtEl>
                                        <p:attrNameLst>
                                          <p:attrName>style.visibility</p:attrName>
                                        </p:attrNameLst>
                                      </p:cBhvr>
                                      <p:to>
                                        <p:strVal val="visible"/>
                                      </p:to>
                                    </p:set>
                                    <p:animEffect transition="in" filter="wipe(up)">
                                      <p:cBhvr>
                                        <p:cTn id="56" dur="500"/>
                                        <p:tgtEl>
                                          <p:spTgt spid="110673"/>
                                        </p:tgtEl>
                                      </p:cBhvr>
                                    </p:animEffect>
                                  </p:childTnLst>
                                </p:cTn>
                              </p:par>
                            </p:childTnLst>
                          </p:cTn>
                        </p:par>
                        <p:par>
                          <p:cTn id="57" fill="hold">
                            <p:stCondLst>
                              <p:cond delay="5500"/>
                            </p:stCondLst>
                            <p:childTnLst>
                              <p:par>
                                <p:cTn id="58" presetID="22" presetClass="entr" presetSubtype="2"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right)">
                                      <p:cBhvr>
                                        <p:cTn id="60" dur="500"/>
                                        <p:tgtEl>
                                          <p:spTgt spid="4"/>
                                        </p:tgtEl>
                                      </p:cBhvr>
                                    </p:animEffect>
                                  </p:childTnLst>
                                </p:cTn>
                              </p:par>
                            </p:childTnLst>
                          </p:cTn>
                        </p:par>
                        <p:par>
                          <p:cTn id="61" fill="hold">
                            <p:stCondLst>
                              <p:cond delay="6000"/>
                            </p:stCondLst>
                            <p:childTnLst>
                              <p:par>
                                <p:cTn id="62" presetID="1" presetClass="exit" presetSubtype="0" fill="hold" grpId="1" nodeType="afterEffect">
                                  <p:stCondLst>
                                    <p:cond delay="0"/>
                                  </p:stCondLst>
                                  <p:childTnLst>
                                    <p:set>
                                      <p:cBhvr>
                                        <p:cTn id="63" dur="1" fill="hold">
                                          <p:stCondLst>
                                            <p:cond delay="0"/>
                                          </p:stCondLst>
                                        </p:cTn>
                                        <p:tgtEl>
                                          <p:spTgt spid="110673"/>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10672"/>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10671"/>
                                        </p:tgtEl>
                                        <p:attrNameLst>
                                          <p:attrName>style.visibility</p:attrName>
                                        </p:attrNameLst>
                                      </p:cBhvr>
                                      <p:to>
                                        <p:strVal val="hidden"/>
                                      </p:to>
                                    </p:set>
                                  </p:childTnLst>
                                </p:cTn>
                              </p:par>
                            </p:childTnLst>
                          </p:cTn>
                        </p:par>
                        <p:par>
                          <p:cTn id="68" fill="hold">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110678"/>
                                        </p:tgtEl>
                                        <p:attrNameLst>
                                          <p:attrName>style.visibility</p:attrName>
                                        </p:attrNameLst>
                                      </p:cBhvr>
                                      <p:to>
                                        <p:strVal val="visible"/>
                                      </p:to>
                                    </p:set>
                                    <p:animEffect transition="in" filter="dissolve">
                                      <p:cBhvr>
                                        <p:cTn id="71" dur="500"/>
                                        <p:tgtEl>
                                          <p:spTgt spid="110678"/>
                                        </p:tgtEl>
                                      </p:cBhvr>
                                    </p:animEffect>
                                  </p:childTnLst>
                                </p:cTn>
                              </p:par>
                            </p:childTnLst>
                          </p:cTn>
                        </p:par>
                        <p:par>
                          <p:cTn id="72" fill="hold">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110679"/>
                                        </p:tgtEl>
                                        <p:attrNameLst>
                                          <p:attrName>style.visibility</p:attrName>
                                        </p:attrNameLst>
                                      </p:cBhvr>
                                      <p:to>
                                        <p:strVal val="visible"/>
                                      </p:to>
                                    </p:set>
                                    <p:animEffect transition="in" filter="wipe(left)">
                                      <p:cBhvr>
                                        <p:cTn id="75" dur="500"/>
                                        <p:tgtEl>
                                          <p:spTgt spid="110679"/>
                                        </p:tgtEl>
                                      </p:cBhvr>
                                    </p:animEffect>
                                  </p:childTnLst>
                                </p:cTn>
                              </p:par>
                            </p:childTnLst>
                          </p:cTn>
                        </p:par>
                        <p:par>
                          <p:cTn id="76" fill="hold">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110680"/>
                                        </p:tgtEl>
                                        <p:attrNameLst>
                                          <p:attrName>style.visibility</p:attrName>
                                        </p:attrNameLst>
                                      </p:cBhvr>
                                      <p:to>
                                        <p:strVal val="visible"/>
                                      </p:to>
                                    </p:set>
                                    <p:animEffect transition="in" filter="wipe(up)">
                                      <p:cBhvr>
                                        <p:cTn id="79" dur="500"/>
                                        <p:tgtEl>
                                          <p:spTgt spid="110680"/>
                                        </p:tgtEl>
                                      </p:cBhvr>
                                    </p:animEffect>
                                  </p:childTnLst>
                                </p:cTn>
                              </p:par>
                            </p:childTnLst>
                          </p:cTn>
                        </p:par>
                        <p:par>
                          <p:cTn id="80" fill="hold">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110681"/>
                                        </p:tgtEl>
                                        <p:attrNameLst>
                                          <p:attrName>style.visibility</p:attrName>
                                        </p:attrNameLst>
                                      </p:cBhvr>
                                      <p:to>
                                        <p:strVal val="visible"/>
                                      </p:to>
                                    </p:set>
                                    <p:animEffect transition="in" filter="wipe(up)">
                                      <p:cBhvr>
                                        <p:cTn id="83" dur="500"/>
                                        <p:tgtEl>
                                          <p:spTgt spid="110681"/>
                                        </p:tgtEl>
                                      </p:cBhvr>
                                    </p:animEffect>
                                  </p:childTnLst>
                                </p:cTn>
                              </p:par>
                            </p:childTnLst>
                          </p:cTn>
                        </p:par>
                        <p:par>
                          <p:cTn id="84" fill="hold">
                            <p:stCondLst>
                              <p:cond delay="8000"/>
                            </p:stCondLst>
                            <p:childTnLst>
                              <p:par>
                                <p:cTn id="85" presetID="22" presetClass="entr" presetSubtype="2" fill="hold" nodeType="after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right)">
                                      <p:cBhvr>
                                        <p:cTn id="87" dur="500"/>
                                        <p:tgtEl>
                                          <p:spTgt spid="3"/>
                                        </p:tgtEl>
                                      </p:cBhvr>
                                    </p:animEffect>
                                  </p:childTnLst>
                                </p:cTn>
                              </p:par>
                            </p:childTnLst>
                          </p:cTn>
                        </p:par>
                        <p:par>
                          <p:cTn id="88" fill="hold">
                            <p:stCondLst>
                              <p:cond delay="8500"/>
                            </p:stCondLst>
                            <p:childTnLst>
                              <p:par>
                                <p:cTn id="89" presetID="1" presetClass="exit" presetSubtype="0" fill="hold" grpId="1" nodeType="afterEffect">
                                  <p:stCondLst>
                                    <p:cond delay="0"/>
                                  </p:stCondLst>
                                  <p:childTnLst>
                                    <p:set>
                                      <p:cBhvr>
                                        <p:cTn id="90" dur="1" fill="hold">
                                          <p:stCondLst>
                                            <p:cond delay="0"/>
                                          </p:stCondLst>
                                        </p:cTn>
                                        <p:tgtEl>
                                          <p:spTgt spid="110679"/>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1068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106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55" grpId="0" animBg="1"/>
      <p:bldP spid="110655" grpId="1" animBg="1"/>
      <p:bldP spid="110656" grpId="0" animBg="1"/>
      <p:bldP spid="110656" grpId="1" animBg="1"/>
      <p:bldP spid="110661" grpId="0" animBg="1"/>
      <p:bldP spid="110661" grpId="1" animBg="1"/>
      <p:bldP spid="110664" grpId="0" animBg="1"/>
      <p:bldP spid="110669" grpId="0" animBg="1"/>
      <p:bldP spid="110669" grpId="1" animBg="1"/>
      <p:bldP spid="110670" grpId="0" animBg="1"/>
      <p:bldP spid="110671" grpId="0" animBg="1"/>
      <p:bldP spid="110671" grpId="1" animBg="1"/>
      <p:bldP spid="110672" grpId="0" animBg="1"/>
      <p:bldP spid="110672" grpId="1" animBg="1"/>
      <p:bldP spid="110673" grpId="0" animBg="1"/>
      <p:bldP spid="110673" grpId="1" animBg="1"/>
      <p:bldP spid="110678" grpId="0" animBg="1"/>
      <p:bldP spid="110679" grpId="0" animBg="1"/>
      <p:bldP spid="110679" grpId="1" animBg="1"/>
      <p:bldP spid="110680" grpId="0" animBg="1"/>
      <p:bldP spid="110680" grpId="1" animBg="1"/>
      <p:bldP spid="110681" grpId="0" animBg="1"/>
      <p:bldP spid="110681"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105"/>
          <p:cNvGrpSpPr>
            <a:grpSpLocks/>
          </p:cNvGrpSpPr>
          <p:nvPr/>
        </p:nvGrpSpPr>
        <p:grpSpPr bwMode="auto">
          <a:xfrm>
            <a:off x="6477000" y="4114800"/>
            <a:ext cx="533400" cy="361950"/>
            <a:chOff x="3504" y="1728"/>
            <a:chExt cx="336" cy="228"/>
          </a:xfrm>
        </p:grpSpPr>
        <p:sp>
          <p:nvSpPr>
            <p:cNvPr id="47200" name="Line 106"/>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7201" name="Picture 107"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pic>
        <p:nvPicPr>
          <p:cNvPr id="47107" name="Picture 100" descr="114_1464"/>
          <p:cNvPicPr>
            <a:picLocks noChangeAspect="1" noChangeArrowheads="1"/>
          </p:cNvPicPr>
          <p:nvPr/>
        </p:nvPicPr>
        <p:blipFill>
          <a:blip r:embed="rId4" cstate="print"/>
          <a:srcRect/>
          <a:stretch>
            <a:fillRect/>
          </a:stretch>
        </p:blipFill>
        <p:spPr bwMode="auto">
          <a:xfrm>
            <a:off x="1752600" y="2667000"/>
            <a:ext cx="914400" cy="687388"/>
          </a:xfrm>
          <a:prstGeom prst="rect">
            <a:avLst/>
          </a:prstGeom>
          <a:noFill/>
          <a:ln w="9525">
            <a:noFill/>
            <a:miter lim="800000"/>
            <a:headEnd/>
            <a:tailEnd/>
          </a:ln>
        </p:spPr>
      </p:pic>
      <p:sp>
        <p:nvSpPr>
          <p:cNvPr id="47108" name="Oval 101"/>
          <p:cNvSpPr>
            <a:spLocks noChangeArrowheads="1"/>
          </p:cNvSpPr>
          <p:nvPr/>
        </p:nvSpPr>
        <p:spPr bwMode="auto">
          <a:xfrm>
            <a:off x="2057400" y="2819400"/>
            <a:ext cx="152400" cy="228600"/>
          </a:xfrm>
          <a:prstGeom prst="ellipse">
            <a:avLst/>
          </a:prstGeom>
          <a:noFill/>
          <a:ln w="25400">
            <a:solidFill>
              <a:schemeClr val="bg1"/>
            </a:solidFill>
            <a:round/>
            <a:headEnd/>
            <a:tailEnd/>
          </a:ln>
        </p:spPr>
        <p:txBody>
          <a:bodyPr wrap="none" anchor="ctr"/>
          <a:lstStyle/>
          <a:p>
            <a:endParaRPr lang="en-US"/>
          </a:p>
        </p:txBody>
      </p:sp>
      <p:sp>
        <p:nvSpPr>
          <p:cNvPr id="47109" name="Oval 102"/>
          <p:cNvSpPr>
            <a:spLocks noChangeArrowheads="1"/>
          </p:cNvSpPr>
          <p:nvPr/>
        </p:nvSpPr>
        <p:spPr bwMode="auto">
          <a:xfrm>
            <a:off x="2244725" y="3040063"/>
            <a:ext cx="152400" cy="228600"/>
          </a:xfrm>
          <a:prstGeom prst="ellipse">
            <a:avLst/>
          </a:prstGeom>
          <a:noFill/>
          <a:ln w="25400">
            <a:solidFill>
              <a:schemeClr val="bg1"/>
            </a:solidFill>
            <a:round/>
            <a:headEnd/>
            <a:tailEnd/>
          </a:ln>
        </p:spPr>
        <p:txBody>
          <a:bodyPr wrap="none" anchor="ctr"/>
          <a:lstStyle/>
          <a:p>
            <a:endParaRPr lang="en-US"/>
          </a:p>
        </p:txBody>
      </p:sp>
      <p:sp>
        <p:nvSpPr>
          <p:cNvPr id="47110" name="Oval 103"/>
          <p:cNvSpPr>
            <a:spLocks noChangeArrowheads="1"/>
          </p:cNvSpPr>
          <p:nvPr/>
        </p:nvSpPr>
        <p:spPr bwMode="auto">
          <a:xfrm>
            <a:off x="2286000" y="2743200"/>
            <a:ext cx="160338" cy="263525"/>
          </a:xfrm>
          <a:prstGeom prst="ellipse">
            <a:avLst/>
          </a:prstGeom>
          <a:noFill/>
          <a:ln w="25400">
            <a:solidFill>
              <a:schemeClr val="bg1"/>
            </a:solidFill>
            <a:round/>
            <a:headEnd/>
            <a:tailEnd/>
          </a:ln>
        </p:spPr>
        <p:txBody>
          <a:bodyPr wrap="none" anchor="ctr"/>
          <a:lstStyle/>
          <a:p>
            <a:endParaRPr lang="en-US"/>
          </a:p>
        </p:txBody>
      </p:sp>
      <p:grpSp>
        <p:nvGrpSpPr>
          <p:cNvPr id="3" name="Group 95"/>
          <p:cNvGrpSpPr>
            <a:grpSpLocks/>
          </p:cNvGrpSpPr>
          <p:nvPr/>
        </p:nvGrpSpPr>
        <p:grpSpPr bwMode="auto">
          <a:xfrm>
            <a:off x="1603375" y="2914650"/>
            <a:ext cx="2114550" cy="1531938"/>
            <a:chOff x="1010" y="1836"/>
            <a:chExt cx="1332" cy="965"/>
          </a:xfrm>
        </p:grpSpPr>
        <p:sp>
          <p:nvSpPr>
            <p:cNvPr id="47198" name="Line 89"/>
            <p:cNvSpPr>
              <a:spLocks noChangeShapeType="1"/>
            </p:cNvSpPr>
            <p:nvPr/>
          </p:nvSpPr>
          <p:spPr bwMode="auto">
            <a:xfrm flipH="1">
              <a:off x="1106" y="1836"/>
              <a:ext cx="1236" cy="881"/>
            </a:xfrm>
            <a:prstGeom prst="line">
              <a:avLst/>
            </a:prstGeom>
            <a:noFill/>
            <a:ln w="9525">
              <a:solidFill>
                <a:schemeClr val="tx1"/>
              </a:solidFill>
              <a:round/>
              <a:headEnd/>
              <a:tailEnd/>
            </a:ln>
          </p:spPr>
          <p:txBody>
            <a:bodyPr/>
            <a:lstStyle/>
            <a:p>
              <a:endParaRPr lang="en-US"/>
            </a:p>
          </p:txBody>
        </p:sp>
        <p:pic>
          <p:nvPicPr>
            <p:cNvPr id="47199" name="Picture 90" descr="115_1531"/>
            <p:cNvPicPr>
              <a:picLocks noChangeAspect="1" noChangeArrowheads="1"/>
            </p:cNvPicPr>
            <p:nvPr/>
          </p:nvPicPr>
          <p:blipFill>
            <a:blip r:embed="rId5" cstate="print"/>
            <a:srcRect/>
            <a:stretch>
              <a:fillRect/>
            </a:stretch>
          </p:blipFill>
          <p:spPr bwMode="auto">
            <a:xfrm>
              <a:off x="1010" y="2621"/>
              <a:ext cx="240" cy="180"/>
            </a:xfrm>
            <a:prstGeom prst="rect">
              <a:avLst/>
            </a:prstGeom>
            <a:noFill/>
            <a:ln w="9525">
              <a:noFill/>
              <a:miter lim="800000"/>
              <a:headEnd/>
              <a:tailEnd/>
            </a:ln>
          </p:spPr>
        </p:pic>
      </p:grpSp>
      <p:grpSp>
        <p:nvGrpSpPr>
          <p:cNvPr id="4" name="Group 94"/>
          <p:cNvGrpSpPr>
            <a:grpSpLocks/>
          </p:cNvGrpSpPr>
          <p:nvPr/>
        </p:nvGrpSpPr>
        <p:grpSpPr bwMode="auto">
          <a:xfrm>
            <a:off x="3352800" y="5334000"/>
            <a:ext cx="1176338" cy="865188"/>
            <a:chOff x="1920" y="3187"/>
            <a:chExt cx="741" cy="545"/>
          </a:xfrm>
        </p:grpSpPr>
        <p:sp>
          <p:nvSpPr>
            <p:cNvPr id="47196" name="Line 92"/>
            <p:cNvSpPr>
              <a:spLocks noChangeShapeType="1"/>
            </p:cNvSpPr>
            <p:nvPr/>
          </p:nvSpPr>
          <p:spPr bwMode="auto">
            <a:xfrm flipH="1">
              <a:off x="2016" y="3187"/>
              <a:ext cx="645" cy="461"/>
            </a:xfrm>
            <a:prstGeom prst="line">
              <a:avLst/>
            </a:prstGeom>
            <a:noFill/>
            <a:ln w="9525">
              <a:solidFill>
                <a:schemeClr val="tx1"/>
              </a:solidFill>
              <a:round/>
              <a:headEnd/>
              <a:tailEnd/>
            </a:ln>
          </p:spPr>
          <p:txBody>
            <a:bodyPr/>
            <a:lstStyle/>
            <a:p>
              <a:endParaRPr lang="en-US"/>
            </a:p>
          </p:txBody>
        </p:sp>
        <p:pic>
          <p:nvPicPr>
            <p:cNvPr id="47197" name="Picture 93" descr="115_1531"/>
            <p:cNvPicPr>
              <a:picLocks noChangeAspect="1" noChangeArrowheads="1"/>
            </p:cNvPicPr>
            <p:nvPr/>
          </p:nvPicPr>
          <p:blipFill>
            <a:blip r:embed="rId5" cstate="print"/>
            <a:srcRect/>
            <a:stretch>
              <a:fillRect/>
            </a:stretch>
          </p:blipFill>
          <p:spPr bwMode="auto">
            <a:xfrm>
              <a:off x="1920" y="3552"/>
              <a:ext cx="240" cy="180"/>
            </a:xfrm>
            <a:prstGeom prst="rect">
              <a:avLst/>
            </a:prstGeom>
            <a:noFill/>
            <a:ln w="9525">
              <a:noFill/>
              <a:miter lim="800000"/>
              <a:headEnd/>
              <a:tailEnd/>
            </a:ln>
          </p:spPr>
        </p:pic>
      </p:grpSp>
      <p:grpSp>
        <p:nvGrpSpPr>
          <p:cNvPr id="5" name="Group 87"/>
          <p:cNvGrpSpPr>
            <a:grpSpLocks/>
          </p:cNvGrpSpPr>
          <p:nvPr/>
        </p:nvGrpSpPr>
        <p:grpSpPr bwMode="auto">
          <a:xfrm>
            <a:off x="1828800" y="2057400"/>
            <a:ext cx="3657600" cy="2647950"/>
            <a:chOff x="1152" y="1296"/>
            <a:chExt cx="2304" cy="1668"/>
          </a:xfrm>
        </p:grpSpPr>
        <p:sp>
          <p:nvSpPr>
            <p:cNvPr id="47194" name="Line 85"/>
            <p:cNvSpPr>
              <a:spLocks noChangeShapeType="1"/>
            </p:cNvSpPr>
            <p:nvPr/>
          </p:nvSpPr>
          <p:spPr bwMode="auto">
            <a:xfrm flipH="1">
              <a:off x="1248" y="1296"/>
              <a:ext cx="2208" cy="1584"/>
            </a:xfrm>
            <a:prstGeom prst="line">
              <a:avLst/>
            </a:prstGeom>
            <a:noFill/>
            <a:ln w="9525">
              <a:solidFill>
                <a:schemeClr val="tx1"/>
              </a:solidFill>
              <a:round/>
              <a:headEnd/>
              <a:tailEnd/>
            </a:ln>
          </p:spPr>
          <p:txBody>
            <a:bodyPr/>
            <a:lstStyle/>
            <a:p>
              <a:endParaRPr lang="en-US"/>
            </a:p>
          </p:txBody>
        </p:sp>
        <p:pic>
          <p:nvPicPr>
            <p:cNvPr id="47195" name="Picture 86" descr="115_1531"/>
            <p:cNvPicPr>
              <a:picLocks noChangeAspect="1" noChangeArrowheads="1"/>
            </p:cNvPicPr>
            <p:nvPr/>
          </p:nvPicPr>
          <p:blipFill>
            <a:blip r:embed="rId5" cstate="print"/>
            <a:srcRect/>
            <a:stretch>
              <a:fillRect/>
            </a:stretch>
          </p:blipFill>
          <p:spPr bwMode="auto">
            <a:xfrm>
              <a:off x="1152" y="2784"/>
              <a:ext cx="240" cy="180"/>
            </a:xfrm>
            <a:prstGeom prst="rect">
              <a:avLst/>
            </a:prstGeom>
            <a:noFill/>
            <a:ln w="9525">
              <a:noFill/>
              <a:miter lim="800000"/>
              <a:headEnd/>
              <a:tailEnd/>
            </a:ln>
          </p:spPr>
        </p:pic>
      </p:grpSp>
      <p:grpSp>
        <p:nvGrpSpPr>
          <p:cNvPr id="47114" name="Group 2"/>
          <p:cNvGrpSpPr>
            <a:grpSpLocks/>
          </p:cNvGrpSpPr>
          <p:nvPr/>
        </p:nvGrpSpPr>
        <p:grpSpPr bwMode="auto">
          <a:xfrm>
            <a:off x="4384675" y="3554413"/>
            <a:ext cx="2667000" cy="1885950"/>
            <a:chOff x="2544" y="2064"/>
            <a:chExt cx="1680" cy="1188"/>
          </a:xfrm>
        </p:grpSpPr>
        <p:sp>
          <p:nvSpPr>
            <p:cNvPr id="47192" name="Line 3"/>
            <p:cNvSpPr>
              <a:spLocks noChangeShapeType="1"/>
            </p:cNvSpPr>
            <p:nvPr/>
          </p:nvSpPr>
          <p:spPr bwMode="auto">
            <a:xfrm flipH="1">
              <a:off x="2688" y="2064"/>
              <a:ext cx="1536" cy="1104"/>
            </a:xfrm>
            <a:prstGeom prst="line">
              <a:avLst/>
            </a:prstGeom>
            <a:noFill/>
            <a:ln w="9525">
              <a:solidFill>
                <a:schemeClr val="tx1"/>
              </a:solidFill>
              <a:round/>
              <a:headEnd/>
              <a:tailEnd/>
            </a:ln>
          </p:spPr>
          <p:txBody>
            <a:bodyPr/>
            <a:lstStyle/>
            <a:p>
              <a:endParaRPr lang="en-US"/>
            </a:p>
          </p:txBody>
        </p:sp>
        <p:pic>
          <p:nvPicPr>
            <p:cNvPr id="47193" name="Picture 4" descr="114_1464"/>
            <p:cNvPicPr>
              <a:picLocks noChangeAspect="1" noChangeArrowheads="1"/>
            </p:cNvPicPr>
            <p:nvPr/>
          </p:nvPicPr>
          <p:blipFill>
            <a:blip r:embed="rId6" cstate="print"/>
            <a:srcRect/>
            <a:stretch>
              <a:fillRect/>
            </a:stretch>
          </p:blipFill>
          <p:spPr bwMode="auto">
            <a:xfrm>
              <a:off x="2544" y="3072"/>
              <a:ext cx="240" cy="180"/>
            </a:xfrm>
            <a:prstGeom prst="rect">
              <a:avLst/>
            </a:prstGeom>
            <a:noFill/>
            <a:ln w="9525">
              <a:noFill/>
              <a:miter lim="800000"/>
              <a:headEnd/>
              <a:tailEnd/>
            </a:ln>
          </p:spPr>
        </p:pic>
      </p:grpSp>
      <p:grpSp>
        <p:nvGrpSpPr>
          <p:cNvPr id="47115" name="Group 8"/>
          <p:cNvGrpSpPr>
            <a:grpSpLocks/>
          </p:cNvGrpSpPr>
          <p:nvPr/>
        </p:nvGrpSpPr>
        <p:grpSpPr bwMode="auto">
          <a:xfrm>
            <a:off x="3048000" y="3352800"/>
            <a:ext cx="1371600" cy="971550"/>
            <a:chOff x="1920" y="2112"/>
            <a:chExt cx="864" cy="612"/>
          </a:xfrm>
        </p:grpSpPr>
        <p:sp>
          <p:nvSpPr>
            <p:cNvPr id="47190" name="Line 9"/>
            <p:cNvSpPr>
              <a:spLocks noChangeShapeType="1"/>
            </p:cNvSpPr>
            <p:nvPr/>
          </p:nvSpPr>
          <p:spPr bwMode="auto">
            <a:xfrm flipH="1">
              <a:off x="2064" y="2112"/>
              <a:ext cx="720" cy="528"/>
            </a:xfrm>
            <a:prstGeom prst="line">
              <a:avLst/>
            </a:prstGeom>
            <a:noFill/>
            <a:ln w="9525">
              <a:solidFill>
                <a:schemeClr val="tx1"/>
              </a:solidFill>
              <a:round/>
              <a:headEnd/>
              <a:tailEnd/>
            </a:ln>
          </p:spPr>
          <p:txBody>
            <a:bodyPr/>
            <a:lstStyle/>
            <a:p>
              <a:endParaRPr lang="en-US"/>
            </a:p>
          </p:txBody>
        </p:sp>
        <p:pic>
          <p:nvPicPr>
            <p:cNvPr id="47191" name="Picture 10" descr="114_1464"/>
            <p:cNvPicPr>
              <a:picLocks noChangeAspect="1" noChangeArrowheads="1"/>
            </p:cNvPicPr>
            <p:nvPr/>
          </p:nvPicPr>
          <p:blipFill>
            <a:blip r:embed="rId6" cstate="print"/>
            <a:srcRect/>
            <a:stretch>
              <a:fillRect/>
            </a:stretch>
          </p:blipFill>
          <p:spPr bwMode="auto">
            <a:xfrm>
              <a:off x="1920" y="2544"/>
              <a:ext cx="240" cy="180"/>
            </a:xfrm>
            <a:prstGeom prst="rect">
              <a:avLst/>
            </a:prstGeom>
            <a:noFill/>
            <a:ln w="9525">
              <a:noFill/>
              <a:miter lim="800000"/>
              <a:headEnd/>
              <a:tailEnd/>
            </a:ln>
          </p:spPr>
        </p:pic>
      </p:grpSp>
      <p:grpSp>
        <p:nvGrpSpPr>
          <p:cNvPr id="47116" name="Group 11"/>
          <p:cNvGrpSpPr>
            <a:grpSpLocks/>
          </p:cNvGrpSpPr>
          <p:nvPr/>
        </p:nvGrpSpPr>
        <p:grpSpPr bwMode="auto">
          <a:xfrm>
            <a:off x="4191000" y="2370138"/>
            <a:ext cx="1600200" cy="1200150"/>
            <a:chOff x="2256" y="1152"/>
            <a:chExt cx="1008" cy="756"/>
          </a:xfrm>
        </p:grpSpPr>
        <p:sp>
          <p:nvSpPr>
            <p:cNvPr id="47188" name="Line 12"/>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7189" name="Picture 13" descr="109_0999"/>
            <p:cNvPicPr>
              <a:picLocks noChangeAspect="1" noChangeArrowheads="1"/>
            </p:cNvPicPr>
            <p:nvPr/>
          </p:nvPicPr>
          <p:blipFill>
            <a:blip r:embed="rId7" cstate="print"/>
            <a:srcRect/>
            <a:stretch>
              <a:fillRect/>
            </a:stretch>
          </p:blipFill>
          <p:spPr bwMode="auto">
            <a:xfrm>
              <a:off x="2256" y="1728"/>
              <a:ext cx="240" cy="180"/>
            </a:xfrm>
            <a:prstGeom prst="rect">
              <a:avLst/>
            </a:prstGeom>
            <a:noFill/>
            <a:ln w="9525">
              <a:noFill/>
              <a:miter lim="800000"/>
              <a:headEnd/>
              <a:tailEnd/>
            </a:ln>
          </p:spPr>
        </p:pic>
      </p:grpSp>
      <p:grpSp>
        <p:nvGrpSpPr>
          <p:cNvPr id="47117" name="Group 14"/>
          <p:cNvGrpSpPr>
            <a:grpSpLocks/>
          </p:cNvGrpSpPr>
          <p:nvPr/>
        </p:nvGrpSpPr>
        <p:grpSpPr bwMode="auto">
          <a:xfrm>
            <a:off x="7086600" y="4114800"/>
            <a:ext cx="533400" cy="361950"/>
            <a:chOff x="3504" y="1728"/>
            <a:chExt cx="336" cy="228"/>
          </a:xfrm>
        </p:grpSpPr>
        <p:sp>
          <p:nvSpPr>
            <p:cNvPr id="47186" name="Line 15"/>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7187" name="Picture 16"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47118" name="Group 17"/>
          <p:cNvGrpSpPr>
            <a:grpSpLocks/>
          </p:cNvGrpSpPr>
          <p:nvPr/>
        </p:nvGrpSpPr>
        <p:grpSpPr bwMode="auto">
          <a:xfrm>
            <a:off x="4811713" y="2981325"/>
            <a:ext cx="1600200" cy="1200150"/>
            <a:chOff x="2256" y="1152"/>
            <a:chExt cx="1008" cy="756"/>
          </a:xfrm>
        </p:grpSpPr>
        <p:sp>
          <p:nvSpPr>
            <p:cNvPr id="47184" name="Line 18"/>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7185" name="Picture 19" descr="109_0999"/>
            <p:cNvPicPr>
              <a:picLocks noChangeAspect="1" noChangeArrowheads="1"/>
            </p:cNvPicPr>
            <p:nvPr/>
          </p:nvPicPr>
          <p:blipFill>
            <a:blip r:embed="rId7" cstate="print"/>
            <a:srcRect/>
            <a:stretch>
              <a:fillRect/>
            </a:stretch>
          </p:blipFill>
          <p:spPr bwMode="auto">
            <a:xfrm>
              <a:off x="2256" y="1728"/>
              <a:ext cx="240" cy="180"/>
            </a:xfrm>
            <a:prstGeom prst="rect">
              <a:avLst/>
            </a:prstGeom>
            <a:noFill/>
            <a:ln w="9525">
              <a:noFill/>
              <a:miter lim="800000"/>
              <a:headEnd/>
              <a:tailEnd/>
            </a:ln>
          </p:spPr>
        </p:pic>
      </p:grpSp>
      <p:grpSp>
        <p:nvGrpSpPr>
          <p:cNvPr id="47119" name="Group 20"/>
          <p:cNvGrpSpPr>
            <a:grpSpLocks/>
          </p:cNvGrpSpPr>
          <p:nvPr/>
        </p:nvGrpSpPr>
        <p:grpSpPr bwMode="auto">
          <a:xfrm>
            <a:off x="5867400" y="2971800"/>
            <a:ext cx="533400" cy="361950"/>
            <a:chOff x="3504" y="1728"/>
            <a:chExt cx="336" cy="228"/>
          </a:xfrm>
        </p:grpSpPr>
        <p:sp>
          <p:nvSpPr>
            <p:cNvPr id="47182" name="Line 21"/>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7183" name="Picture 22"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47120" name="Group 23"/>
          <p:cNvGrpSpPr>
            <a:grpSpLocks/>
          </p:cNvGrpSpPr>
          <p:nvPr/>
        </p:nvGrpSpPr>
        <p:grpSpPr bwMode="auto">
          <a:xfrm>
            <a:off x="3581400" y="1828800"/>
            <a:ext cx="1600200" cy="1200150"/>
            <a:chOff x="2256" y="1152"/>
            <a:chExt cx="1008" cy="756"/>
          </a:xfrm>
        </p:grpSpPr>
        <p:sp>
          <p:nvSpPr>
            <p:cNvPr id="47180" name="Line 24"/>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7181" name="Picture 25" descr="109_0999"/>
            <p:cNvPicPr>
              <a:picLocks noChangeAspect="1" noChangeArrowheads="1"/>
            </p:cNvPicPr>
            <p:nvPr/>
          </p:nvPicPr>
          <p:blipFill>
            <a:blip r:embed="rId7" cstate="print"/>
            <a:srcRect/>
            <a:stretch>
              <a:fillRect/>
            </a:stretch>
          </p:blipFill>
          <p:spPr bwMode="auto">
            <a:xfrm>
              <a:off x="2256" y="1728"/>
              <a:ext cx="240" cy="180"/>
            </a:xfrm>
            <a:prstGeom prst="rect">
              <a:avLst/>
            </a:prstGeom>
            <a:noFill/>
            <a:ln w="9525">
              <a:noFill/>
              <a:miter lim="800000"/>
              <a:headEnd/>
              <a:tailEnd/>
            </a:ln>
          </p:spPr>
        </p:pic>
      </p:grpSp>
      <p:grpSp>
        <p:nvGrpSpPr>
          <p:cNvPr id="47121" name="Group 26"/>
          <p:cNvGrpSpPr>
            <a:grpSpLocks/>
          </p:cNvGrpSpPr>
          <p:nvPr/>
        </p:nvGrpSpPr>
        <p:grpSpPr bwMode="auto">
          <a:xfrm>
            <a:off x="5562600" y="2743200"/>
            <a:ext cx="533400" cy="361950"/>
            <a:chOff x="3504" y="1728"/>
            <a:chExt cx="336" cy="228"/>
          </a:xfrm>
        </p:grpSpPr>
        <p:sp>
          <p:nvSpPr>
            <p:cNvPr id="47178" name="Line 27"/>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7179" name="Picture 28"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47122" name="Group 29"/>
          <p:cNvGrpSpPr>
            <a:grpSpLocks/>
          </p:cNvGrpSpPr>
          <p:nvPr/>
        </p:nvGrpSpPr>
        <p:grpSpPr bwMode="auto">
          <a:xfrm>
            <a:off x="6800850" y="3844925"/>
            <a:ext cx="533400" cy="361950"/>
            <a:chOff x="3504" y="1728"/>
            <a:chExt cx="336" cy="228"/>
          </a:xfrm>
        </p:grpSpPr>
        <p:sp>
          <p:nvSpPr>
            <p:cNvPr id="47176" name="Line 30"/>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7177" name="Picture 31"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sp>
        <p:nvSpPr>
          <p:cNvPr id="47123" name="Line 32"/>
          <p:cNvSpPr>
            <a:spLocks noChangeShapeType="1"/>
          </p:cNvSpPr>
          <p:nvPr/>
        </p:nvSpPr>
        <p:spPr bwMode="auto">
          <a:xfrm flipV="1">
            <a:off x="7043738" y="3089275"/>
            <a:ext cx="304800" cy="457200"/>
          </a:xfrm>
          <a:prstGeom prst="line">
            <a:avLst/>
          </a:prstGeom>
          <a:noFill/>
          <a:ln w="38100">
            <a:solidFill>
              <a:schemeClr val="tx1"/>
            </a:solidFill>
            <a:round/>
            <a:headEnd/>
            <a:tailEnd/>
          </a:ln>
        </p:spPr>
        <p:txBody>
          <a:bodyPr/>
          <a:lstStyle/>
          <a:p>
            <a:endParaRPr lang="en-US"/>
          </a:p>
        </p:txBody>
      </p:sp>
      <p:sp>
        <p:nvSpPr>
          <p:cNvPr id="47124" name="Line 33"/>
          <p:cNvSpPr>
            <a:spLocks noChangeShapeType="1"/>
          </p:cNvSpPr>
          <p:nvPr/>
        </p:nvSpPr>
        <p:spPr bwMode="auto">
          <a:xfrm>
            <a:off x="7350125" y="3109913"/>
            <a:ext cx="0" cy="762000"/>
          </a:xfrm>
          <a:prstGeom prst="line">
            <a:avLst/>
          </a:prstGeom>
          <a:noFill/>
          <a:ln w="38100">
            <a:solidFill>
              <a:schemeClr val="tx1"/>
            </a:solidFill>
            <a:round/>
            <a:headEnd/>
            <a:tailEnd/>
          </a:ln>
        </p:spPr>
        <p:txBody>
          <a:bodyPr/>
          <a:lstStyle/>
          <a:p>
            <a:endParaRPr lang="en-US"/>
          </a:p>
        </p:txBody>
      </p:sp>
      <p:sp>
        <p:nvSpPr>
          <p:cNvPr id="47125" name="Line 34"/>
          <p:cNvSpPr>
            <a:spLocks noChangeShapeType="1"/>
          </p:cNvSpPr>
          <p:nvPr/>
        </p:nvSpPr>
        <p:spPr bwMode="auto">
          <a:xfrm>
            <a:off x="7391400" y="3124200"/>
            <a:ext cx="228600" cy="990600"/>
          </a:xfrm>
          <a:prstGeom prst="line">
            <a:avLst/>
          </a:prstGeom>
          <a:noFill/>
          <a:ln w="38100">
            <a:solidFill>
              <a:schemeClr val="tx1"/>
            </a:solidFill>
            <a:round/>
            <a:headEnd/>
            <a:tailEnd/>
          </a:ln>
        </p:spPr>
        <p:txBody>
          <a:bodyPr/>
          <a:lstStyle/>
          <a:p>
            <a:endParaRPr lang="en-US"/>
          </a:p>
        </p:txBody>
      </p:sp>
      <p:sp>
        <p:nvSpPr>
          <p:cNvPr id="47126" name="Oval 35"/>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7127" name="Oval 36"/>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7128" name="Oval 37"/>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7129" name="Line 38"/>
          <p:cNvSpPr>
            <a:spLocks noChangeShapeType="1"/>
          </p:cNvSpPr>
          <p:nvPr/>
        </p:nvSpPr>
        <p:spPr bwMode="auto">
          <a:xfrm flipV="1">
            <a:off x="6129338" y="2212975"/>
            <a:ext cx="304800" cy="457200"/>
          </a:xfrm>
          <a:prstGeom prst="line">
            <a:avLst/>
          </a:prstGeom>
          <a:noFill/>
          <a:ln w="38100">
            <a:solidFill>
              <a:schemeClr val="tx1"/>
            </a:solidFill>
            <a:round/>
            <a:headEnd/>
            <a:tailEnd/>
          </a:ln>
        </p:spPr>
        <p:txBody>
          <a:bodyPr/>
          <a:lstStyle/>
          <a:p>
            <a:endParaRPr lang="en-US"/>
          </a:p>
        </p:txBody>
      </p:sp>
      <p:sp>
        <p:nvSpPr>
          <p:cNvPr id="47130" name="Line 39"/>
          <p:cNvSpPr>
            <a:spLocks noChangeShapeType="1"/>
          </p:cNvSpPr>
          <p:nvPr/>
        </p:nvSpPr>
        <p:spPr bwMode="auto">
          <a:xfrm>
            <a:off x="6435725" y="2233613"/>
            <a:ext cx="0" cy="762000"/>
          </a:xfrm>
          <a:prstGeom prst="line">
            <a:avLst/>
          </a:prstGeom>
          <a:noFill/>
          <a:ln w="38100">
            <a:solidFill>
              <a:schemeClr val="tx1"/>
            </a:solidFill>
            <a:round/>
            <a:headEnd/>
            <a:tailEnd/>
          </a:ln>
        </p:spPr>
        <p:txBody>
          <a:bodyPr/>
          <a:lstStyle/>
          <a:p>
            <a:endParaRPr lang="en-US"/>
          </a:p>
        </p:txBody>
      </p:sp>
      <p:sp>
        <p:nvSpPr>
          <p:cNvPr id="47131" name="Line 40"/>
          <p:cNvSpPr>
            <a:spLocks noChangeShapeType="1"/>
          </p:cNvSpPr>
          <p:nvPr/>
        </p:nvSpPr>
        <p:spPr bwMode="auto">
          <a:xfrm>
            <a:off x="6477000" y="2247900"/>
            <a:ext cx="228600" cy="990600"/>
          </a:xfrm>
          <a:prstGeom prst="line">
            <a:avLst/>
          </a:prstGeom>
          <a:noFill/>
          <a:ln w="38100">
            <a:solidFill>
              <a:schemeClr val="tx1"/>
            </a:solidFill>
            <a:round/>
            <a:headEnd/>
            <a:tailEnd/>
          </a:ln>
        </p:spPr>
        <p:txBody>
          <a:bodyPr/>
          <a:lstStyle/>
          <a:p>
            <a:endParaRPr lang="en-US"/>
          </a:p>
        </p:txBody>
      </p:sp>
      <p:sp>
        <p:nvSpPr>
          <p:cNvPr id="47132" name="Oval 41"/>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7133" name="Oval 42"/>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7134" name="Oval 43"/>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7135" name="Line 44"/>
          <p:cNvSpPr>
            <a:spLocks noChangeShapeType="1"/>
          </p:cNvSpPr>
          <p:nvPr/>
        </p:nvSpPr>
        <p:spPr bwMode="auto">
          <a:xfrm flipV="1">
            <a:off x="5214938" y="1298575"/>
            <a:ext cx="304800" cy="457200"/>
          </a:xfrm>
          <a:prstGeom prst="line">
            <a:avLst/>
          </a:prstGeom>
          <a:noFill/>
          <a:ln w="38100">
            <a:solidFill>
              <a:schemeClr val="tx1"/>
            </a:solidFill>
            <a:round/>
            <a:headEnd/>
            <a:tailEnd/>
          </a:ln>
        </p:spPr>
        <p:txBody>
          <a:bodyPr/>
          <a:lstStyle/>
          <a:p>
            <a:endParaRPr lang="en-US"/>
          </a:p>
        </p:txBody>
      </p:sp>
      <p:sp>
        <p:nvSpPr>
          <p:cNvPr id="47136" name="Line 45"/>
          <p:cNvSpPr>
            <a:spLocks noChangeShapeType="1"/>
          </p:cNvSpPr>
          <p:nvPr/>
        </p:nvSpPr>
        <p:spPr bwMode="auto">
          <a:xfrm>
            <a:off x="5521325" y="1319213"/>
            <a:ext cx="0" cy="762000"/>
          </a:xfrm>
          <a:prstGeom prst="line">
            <a:avLst/>
          </a:prstGeom>
          <a:noFill/>
          <a:ln w="38100">
            <a:solidFill>
              <a:schemeClr val="tx1"/>
            </a:solidFill>
            <a:round/>
            <a:headEnd/>
            <a:tailEnd/>
          </a:ln>
        </p:spPr>
        <p:txBody>
          <a:bodyPr/>
          <a:lstStyle/>
          <a:p>
            <a:endParaRPr lang="en-US"/>
          </a:p>
        </p:txBody>
      </p:sp>
      <p:sp>
        <p:nvSpPr>
          <p:cNvPr id="47137" name="Line 46"/>
          <p:cNvSpPr>
            <a:spLocks noChangeShapeType="1"/>
          </p:cNvSpPr>
          <p:nvPr/>
        </p:nvSpPr>
        <p:spPr bwMode="auto">
          <a:xfrm>
            <a:off x="5562600" y="1333500"/>
            <a:ext cx="228600" cy="990600"/>
          </a:xfrm>
          <a:prstGeom prst="line">
            <a:avLst/>
          </a:prstGeom>
          <a:noFill/>
          <a:ln w="38100">
            <a:solidFill>
              <a:schemeClr val="tx1"/>
            </a:solidFill>
            <a:round/>
            <a:headEnd/>
            <a:tailEnd/>
          </a:ln>
        </p:spPr>
        <p:txBody>
          <a:bodyPr/>
          <a:lstStyle/>
          <a:p>
            <a:endParaRPr lang="en-US"/>
          </a:p>
        </p:txBody>
      </p:sp>
      <p:sp>
        <p:nvSpPr>
          <p:cNvPr id="47138" name="Oval 47"/>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7139" name="Oval 48"/>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7140" name="Line 49"/>
          <p:cNvSpPr>
            <a:spLocks noChangeShapeType="1"/>
          </p:cNvSpPr>
          <p:nvPr/>
        </p:nvSpPr>
        <p:spPr bwMode="auto">
          <a:xfrm flipV="1">
            <a:off x="5562600" y="381000"/>
            <a:ext cx="685800" cy="914400"/>
          </a:xfrm>
          <a:prstGeom prst="line">
            <a:avLst/>
          </a:prstGeom>
          <a:noFill/>
          <a:ln w="38100">
            <a:solidFill>
              <a:schemeClr val="tx1"/>
            </a:solidFill>
            <a:round/>
            <a:headEnd/>
            <a:tailEnd/>
          </a:ln>
        </p:spPr>
        <p:txBody>
          <a:bodyPr/>
          <a:lstStyle/>
          <a:p>
            <a:endParaRPr lang="en-US"/>
          </a:p>
        </p:txBody>
      </p:sp>
      <p:sp>
        <p:nvSpPr>
          <p:cNvPr id="47141" name="Line 50"/>
          <p:cNvSpPr>
            <a:spLocks noChangeShapeType="1"/>
          </p:cNvSpPr>
          <p:nvPr/>
        </p:nvSpPr>
        <p:spPr bwMode="auto">
          <a:xfrm flipV="1">
            <a:off x="6400800" y="457200"/>
            <a:ext cx="0" cy="1752600"/>
          </a:xfrm>
          <a:prstGeom prst="line">
            <a:avLst/>
          </a:prstGeom>
          <a:noFill/>
          <a:ln w="38100">
            <a:solidFill>
              <a:schemeClr val="tx1"/>
            </a:solidFill>
            <a:round/>
            <a:headEnd/>
            <a:tailEnd/>
          </a:ln>
        </p:spPr>
        <p:txBody>
          <a:bodyPr/>
          <a:lstStyle/>
          <a:p>
            <a:endParaRPr lang="en-US"/>
          </a:p>
        </p:txBody>
      </p:sp>
      <p:sp>
        <p:nvSpPr>
          <p:cNvPr id="47142" name="Line 51"/>
          <p:cNvSpPr>
            <a:spLocks noChangeShapeType="1"/>
          </p:cNvSpPr>
          <p:nvPr/>
        </p:nvSpPr>
        <p:spPr bwMode="auto">
          <a:xfrm flipH="1" flipV="1">
            <a:off x="6553200" y="457200"/>
            <a:ext cx="838200" cy="2667000"/>
          </a:xfrm>
          <a:prstGeom prst="line">
            <a:avLst/>
          </a:prstGeom>
          <a:noFill/>
          <a:ln w="38100">
            <a:solidFill>
              <a:schemeClr val="tx1"/>
            </a:solidFill>
            <a:round/>
            <a:headEnd/>
            <a:tailEnd/>
          </a:ln>
        </p:spPr>
        <p:txBody>
          <a:bodyPr/>
          <a:lstStyle/>
          <a:p>
            <a:endParaRPr lang="en-US"/>
          </a:p>
        </p:txBody>
      </p:sp>
      <p:sp>
        <p:nvSpPr>
          <p:cNvPr id="47143" name="AutoShape 52"/>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47144" name="AutoShape 53"/>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7145" name="AutoShape 54"/>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7146" name="AutoShape 55"/>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7147" name="AutoShape 56"/>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pic>
        <p:nvPicPr>
          <p:cNvPr id="47148" name="Picture 57" descr="114_1469"/>
          <p:cNvPicPr>
            <a:picLocks noChangeAspect="1" noChangeArrowheads="1"/>
          </p:cNvPicPr>
          <p:nvPr/>
        </p:nvPicPr>
        <p:blipFill>
          <a:blip r:embed="rId8" cstate="print"/>
          <a:srcRect/>
          <a:stretch>
            <a:fillRect/>
          </a:stretch>
        </p:blipFill>
        <p:spPr bwMode="auto">
          <a:xfrm>
            <a:off x="3733800" y="1295400"/>
            <a:ext cx="914400" cy="687388"/>
          </a:xfrm>
          <a:prstGeom prst="rect">
            <a:avLst/>
          </a:prstGeom>
          <a:noFill/>
          <a:ln w="9525">
            <a:noFill/>
            <a:miter lim="800000"/>
            <a:headEnd/>
            <a:tailEnd/>
          </a:ln>
        </p:spPr>
      </p:pic>
      <p:pic>
        <p:nvPicPr>
          <p:cNvPr id="47149" name="Picture 58" descr="109_0999"/>
          <p:cNvPicPr>
            <a:picLocks noChangeAspect="1" noChangeArrowheads="1"/>
          </p:cNvPicPr>
          <p:nvPr/>
        </p:nvPicPr>
        <p:blipFill>
          <a:blip r:embed="rId9" cstate="print"/>
          <a:srcRect/>
          <a:stretch>
            <a:fillRect/>
          </a:stretch>
        </p:blipFill>
        <p:spPr bwMode="auto">
          <a:xfrm>
            <a:off x="2743200" y="1981200"/>
            <a:ext cx="914400" cy="685800"/>
          </a:xfrm>
          <a:prstGeom prst="rect">
            <a:avLst/>
          </a:prstGeom>
          <a:noFill/>
          <a:ln w="9525">
            <a:noFill/>
            <a:miter lim="800000"/>
            <a:headEnd/>
            <a:tailEnd/>
          </a:ln>
        </p:spPr>
      </p:pic>
      <p:pic>
        <p:nvPicPr>
          <p:cNvPr id="111676" name="Picture 60" descr="115_1531"/>
          <p:cNvPicPr>
            <a:picLocks noChangeAspect="1" noChangeArrowheads="1"/>
          </p:cNvPicPr>
          <p:nvPr/>
        </p:nvPicPr>
        <p:blipFill>
          <a:blip r:embed="rId10" cstate="print"/>
          <a:srcRect/>
          <a:stretch>
            <a:fillRect/>
          </a:stretch>
        </p:blipFill>
        <p:spPr bwMode="auto">
          <a:xfrm>
            <a:off x="762000" y="3352800"/>
            <a:ext cx="914400" cy="685800"/>
          </a:xfrm>
          <a:prstGeom prst="rect">
            <a:avLst/>
          </a:prstGeom>
          <a:noFill/>
          <a:ln w="9525">
            <a:noFill/>
            <a:miter lim="800000"/>
            <a:headEnd/>
            <a:tailEnd/>
          </a:ln>
        </p:spPr>
      </p:pic>
      <p:sp>
        <p:nvSpPr>
          <p:cNvPr id="47151" name="Oval 61"/>
          <p:cNvSpPr>
            <a:spLocks noChangeArrowheads="1"/>
          </p:cNvSpPr>
          <p:nvPr/>
        </p:nvSpPr>
        <p:spPr bwMode="auto">
          <a:xfrm>
            <a:off x="4191000" y="1371600"/>
            <a:ext cx="76200" cy="76200"/>
          </a:xfrm>
          <a:prstGeom prst="ellipse">
            <a:avLst/>
          </a:prstGeom>
          <a:noFill/>
          <a:ln w="25400">
            <a:solidFill>
              <a:schemeClr val="bg1"/>
            </a:solidFill>
            <a:round/>
            <a:headEnd/>
            <a:tailEnd/>
          </a:ln>
        </p:spPr>
        <p:txBody>
          <a:bodyPr wrap="none" anchor="ctr"/>
          <a:lstStyle/>
          <a:p>
            <a:endParaRPr lang="en-US"/>
          </a:p>
        </p:txBody>
      </p:sp>
      <p:sp>
        <p:nvSpPr>
          <p:cNvPr id="47152" name="Oval 62"/>
          <p:cNvSpPr>
            <a:spLocks noChangeArrowheads="1"/>
          </p:cNvSpPr>
          <p:nvPr/>
        </p:nvSpPr>
        <p:spPr bwMode="auto">
          <a:xfrm>
            <a:off x="4321175" y="1328738"/>
            <a:ext cx="76200" cy="76200"/>
          </a:xfrm>
          <a:prstGeom prst="ellipse">
            <a:avLst/>
          </a:prstGeom>
          <a:noFill/>
          <a:ln w="25400">
            <a:solidFill>
              <a:schemeClr val="bg1"/>
            </a:solidFill>
            <a:round/>
            <a:headEnd/>
            <a:tailEnd/>
          </a:ln>
        </p:spPr>
        <p:txBody>
          <a:bodyPr wrap="none" anchor="ctr"/>
          <a:lstStyle/>
          <a:p>
            <a:endParaRPr lang="en-US"/>
          </a:p>
        </p:txBody>
      </p:sp>
      <p:sp>
        <p:nvSpPr>
          <p:cNvPr id="47153" name="Oval 63"/>
          <p:cNvSpPr>
            <a:spLocks noChangeArrowheads="1"/>
          </p:cNvSpPr>
          <p:nvPr/>
        </p:nvSpPr>
        <p:spPr bwMode="auto">
          <a:xfrm>
            <a:off x="3910013" y="1643063"/>
            <a:ext cx="152400" cy="152400"/>
          </a:xfrm>
          <a:prstGeom prst="ellipse">
            <a:avLst/>
          </a:prstGeom>
          <a:noFill/>
          <a:ln w="25400">
            <a:solidFill>
              <a:schemeClr val="bg1"/>
            </a:solidFill>
            <a:round/>
            <a:headEnd/>
            <a:tailEnd/>
          </a:ln>
        </p:spPr>
        <p:txBody>
          <a:bodyPr wrap="none" anchor="ctr"/>
          <a:lstStyle/>
          <a:p>
            <a:endParaRPr lang="en-US"/>
          </a:p>
        </p:txBody>
      </p:sp>
      <p:sp>
        <p:nvSpPr>
          <p:cNvPr id="47154" name="Oval 64"/>
          <p:cNvSpPr>
            <a:spLocks noChangeArrowheads="1"/>
          </p:cNvSpPr>
          <p:nvPr/>
        </p:nvSpPr>
        <p:spPr bwMode="auto">
          <a:xfrm>
            <a:off x="4108450" y="1795463"/>
            <a:ext cx="152400" cy="152400"/>
          </a:xfrm>
          <a:prstGeom prst="ellipse">
            <a:avLst/>
          </a:prstGeom>
          <a:noFill/>
          <a:ln w="25400">
            <a:solidFill>
              <a:schemeClr val="bg1"/>
            </a:solidFill>
            <a:round/>
            <a:headEnd/>
            <a:tailEnd/>
          </a:ln>
        </p:spPr>
        <p:txBody>
          <a:bodyPr wrap="none" anchor="ctr"/>
          <a:lstStyle/>
          <a:p>
            <a:endParaRPr lang="en-US"/>
          </a:p>
        </p:txBody>
      </p:sp>
      <p:sp>
        <p:nvSpPr>
          <p:cNvPr id="47155" name="Oval 65"/>
          <p:cNvSpPr>
            <a:spLocks noChangeArrowheads="1"/>
          </p:cNvSpPr>
          <p:nvPr/>
        </p:nvSpPr>
        <p:spPr bwMode="auto">
          <a:xfrm>
            <a:off x="3959225" y="1577975"/>
            <a:ext cx="198438" cy="209550"/>
          </a:xfrm>
          <a:prstGeom prst="ellipse">
            <a:avLst/>
          </a:prstGeom>
          <a:noFill/>
          <a:ln w="25400">
            <a:solidFill>
              <a:schemeClr val="bg1"/>
            </a:solidFill>
            <a:round/>
            <a:headEnd/>
            <a:tailEnd/>
          </a:ln>
        </p:spPr>
        <p:txBody>
          <a:bodyPr wrap="none" anchor="ctr"/>
          <a:lstStyle/>
          <a:p>
            <a:endParaRPr lang="en-US"/>
          </a:p>
        </p:txBody>
      </p:sp>
      <p:sp>
        <p:nvSpPr>
          <p:cNvPr id="47156" name="Oval 69"/>
          <p:cNvSpPr>
            <a:spLocks noChangeArrowheads="1"/>
          </p:cNvSpPr>
          <p:nvPr/>
        </p:nvSpPr>
        <p:spPr bwMode="auto">
          <a:xfrm>
            <a:off x="3200400" y="2209800"/>
            <a:ext cx="152400" cy="152400"/>
          </a:xfrm>
          <a:prstGeom prst="ellipse">
            <a:avLst/>
          </a:prstGeom>
          <a:noFill/>
          <a:ln w="25400">
            <a:solidFill>
              <a:schemeClr val="bg1"/>
            </a:solidFill>
            <a:round/>
            <a:headEnd/>
            <a:tailEnd/>
          </a:ln>
        </p:spPr>
        <p:txBody>
          <a:bodyPr wrap="none" anchor="ctr"/>
          <a:lstStyle/>
          <a:p>
            <a:endParaRPr lang="en-US"/>
          </a:p>
        </p:txBody>
      </p:sp>
      <p:sp>
        <p:nvSpPr>
          <p:cNvPr id="47157" name="Oval 70"/>
          <p:cNvSpPr>
            <a:spLocks noChangeArrowheads="1"/>
          </p:cNvSpPr>
          <p:nvPr/>
        </p:nvSpPr>
        <p:spPr bwMode="auto">
          <a:xfrm>
            <a:off x="3116263" y="2241550"/>
            <a:ext cx="152400" cy="152400"/>
          </a:xfrm>
          <a:prstGeom prst="ellipse">
            <a:avLst/>
          </a:prstGeom>
          <a:noFill/>
          <a:ln w="25400">
            <a:solidFill>
              <a:schemeClr val="bg1"/>
            </a:solidFill>
            <a:round/>
            <a:headEnd/>
            <a:tailEnd/>
          </a:ln>
        </p:spPr>
        <p:txBody>
          <a:bodyPr wrap="none" anchor="ctr"/>
          <a:lstStyle/>
          <a:p>
            <a:endParaRPr lang="en-US"/>
          </a:p>
        </p:txBody>
      </p:sp>
      <p:sp>
        <p:nvSpPr>
          <p:cNvPr id="111687" name="Line 71"/>
          <p:cNvSpPr>
            <a:spLocks noChangeShapeType="1"/>
          </p:cNvSpPr>
          <p:nvPr/>
        </p:nvSpPr>
        <p:spPr bwMode="auto">
          <a:xfrm flipH="1">
            <a:off x="5583238" y="385763"/>
            <a:ext cx="669925" cy="865187"/>
          </a:xfrm>
          <a:prstGeom prst="line">
            <a:avLst/>
          </a:prstGeom>
          <a:noFill/>
          <a:ln w="38100">
            <a:solidFill>
              <a:srgbClr val="FF0000"/>
            </a:solidFill>
            <a:round/>
            <a:headEnd/>
            <a:tailEnd type="triangle" w="med" len="med"/>
          </a:ln>
        </p:spPr>
        <p:txBody>
          <a:bodyPr/>
          <a:lstStyle/>
          <a:p>
            <a:endParaRPr lang="en-US"/>
          </a:p>
        </p:txBody>
      </p:sp>
      <p:sp>
        <p:nvSpPr>
          <p:cNvPr id="111688" name="Line 72"/>
          <p:cNvSpPr>
            <a:spLocks noChangeShapeType="1"/>
          </p:cNvSpPr>
          <p:nvPr/>
        </p:nvSpPr>
        <p:spPr bwMode="auto">
          <a:xfrm flipH="1">
            <a:off x="5184775" y="1200150"/>
            <a:ext cx="390525" cy="612775"/>
          </a:xfrm>
          <a:prstGeom prst="line">
            <a:avLst/>
          </a:prstGeom>
          <a:noFill/>
          <a:ln w="38100">
            <a:solidFill>
              <a:srgbClr val="FF0000"/>
            </a:solidFill>
            <a:round/>
            <a:headEnd/>
            <a:tailEnd type="triangle" w="med" len="med"/>
          </a:ln>
        </p:spPr>
        <p:txBody>
          <a:bodyPr/>
          <a:lstStyle/>
          <a:p>
            <a:endParaRPr lang="en-US"/>
          </a:p>
        </p:txBody>
      </p:sp>
      <p:sp>
        <p:nvSpPr>
          <p:cNvPr id="47160" name="Oval 73"/>
          <p:cNvSpPr>
            <a:spLocks noChangeArrowheads="1"/>
          </p:cNvSpPr>
          <p:nvPr/>
        </p:nvSpPr>
        <p:spPr bwMode="auto">
          <a:xfrm>
            <a:off x="3084513" y="2141538"/>
            <a:ext cx="315912" cy="330200"/>
          </a:xfrm>
          <a:prstGeom prst="ellipse">
            <a:avLst/>
          </a:prstGeom>
          <a:noFill/>
          <a:ln w="25400">
            <a:solidFill>
              <a:schemeClr val="bg1"/>
            </a:solidFill>
            <a:round/>
            <a:headEnd/>
            <a:tailEnd/>
          </a:ln>
        </p:spPr>
        <p:txBody>
          <a:bodyPr wrap="none" anchor="ctr"/>
          <a:lstStyle/>
          <a:p>
            <a:endParaRPr lang="en-US"/>
          </a:p>
        </p:txBody>
      </p:sp>
      <p:sp>
        <p:nvSpPr>
          <p:cNvPr id="111690" name="Line 74"/>
          <p:cNvSpPr>
            <a:spLocks noChangeShapeType="1"/>
          </p:cNvSpPr>
          <p:nvPr/>
        </p:nvSpPr>
        <p:spPr bwMode="auto">
          <a:xfrm flipV="1">
            <a:off x="1238250" y="381000"/>
            <a:ext cx="5014913" cy="3319463"/>
          </a:xfrm>
          <a:prstGeom prst="line">
            <a:avLst/>
          </a:prstGeom>
          <a:noFill/>
          <a:ln w="38100">
            <a:solidFill>
              <a:srgbClr val="FF0000"/>
            </a:solidFill>
            <a:round/>
            <a:headEnd/>
            <a:tailEnd type="triangle" w="med" len="med"/>
          </a:ln>
        </p:spPr>
        <p:txBody>
          <a:bodyPr/>
          <a:lstStyle/>
          <a:p>
            <a:endParaRPr lang="en-US"/>
          </a:p>
        </p:txBody>
      </p:sp>
      <p:sp>
        <p:nvSpPr>
          <p:cNvPr id="111691" name="Oval 75"/>
          <p:cNvSpPr>
            <a:spLocks noChangeArrowheads="1"/>
          </p:cNvSpPr>
          <p:nvPr/>
        </p:nvSpPr>
        <p:spPr bwMode="auto">
          <a:xfrm>
            <a:off x="1190625" y="3552825"/>
            <a:ext cx="152400" cy="228600"/>
          </a:xfrm>
          <a:prstGeom prst="ellipse">
            <a:avLst/>
          </a:prstGeom>
          <a:noFill/>
          <a:ln w="25400">
            <a:solidFill>
              <a:schemeClr val="bg1"/>
            </a:solidFill>
            <a:round/>
            <a:headEnd/>
            <a:tailEnd/>
          </a:ln>
        </p:spPr>
        <p:txBody>
          <a:bodyPr wrap="none" anchor="ctr"/>
          <a:lstStyle/>
          <a:p>
            <a:endParaRPr lang="en-US"/>
          </a:p>
        </p:txBody>
      </p:sp>
      <p:sp>
        <p:nvSpPr>
          <p:cNvPr id="111692" name="Line 76"/>
          <p:cNvSpPr>
            <a:spLocks noChangeShapeType="1"/>
          </p:cNvSpPr>
          <p:nvPr/>
        </p:nvSpPr>
        <p:spPr bwMode="auto">
          <a:xfrm flipH="1">
            <a:off x="3770313" y="1831975"/>
            <a:ext cx="1414462" cy="1050925"/>
          </a:xfrm>
          <a:prstGeom prst="line">
            <a:avLst/>
          </a:prstGeom>
          <a:noFill/>
          <a:ln w="38100">
            <a:solidFill>
              <a:srgbClr val="FF0000"/>
            </a:solidFill>
            <a:round/>
            <a:headEnd/>
            <a:tailEnd type="triangle" w="med" len="med"/>
          </a:ln>
        </p:spPr>
        <p:txBody>
          <a:bodyPr/>
          <a:lstStyle/>
          <a:p>
            <a:endParaRPr lang="en-US"/>
          </a:p>
        </p:txBody>
      </p:sp>
      <p:sp>
        <p:nvSpPr>
          <p:cNvPr id="111693" name="Oval 77"/>
          <p:cNvSpPr>
            <a:spLocks noChangeArrowheads="1"/>
          </p:cNvSpPr>
          <p:nvPr/>
        </p:nvSpPr>
        <p:spPr bwMode="auto">
          <a:xfrm>
            <a:off x="1006475" y="3668713"/>
            <a:ext cx="152400" cy="228600"/>
          </a:xfrm>
          <a:prstGeom prst="ellipse">
            <a:avLst/>
          </a:prstGeom>
          <a:noFill/>
          <a:ln w="25400">
            <a:solidFill>
              <a:schemeClr val="bg1"/>
            </a:solidFill>
            <a:round/>
            <a:headEnd/>
            <a:tailEnd/>
          </a:ln>
        </p:spPr>
        <p:txBody>
          <a:bodyPr wrap="none" anchor="ctr"/>
          <a:lstStyle/>
          <a:p>
            <a:endParaRPr lang="en-US"/>
          </a:p>
        </p:txBody>
      </p:sp>
      <p:sp>
        <p:nvSpPr>
          <p:cNvPr id="111694" name="Line 78"/>
          <p:cNvSpPr>
            <a:spLocks noChangeShapeType="1"/>
          </p:cNvSpPr>
          <p:nvPr/>
        </p:nvSpPr>
        <p:spPr bwMode="auto">
          <a:xfrm flipV="1">
            <a:off x="1038225" y="400050"/>
            <a:ext cx="5241925" cy="3389313"/>
          </a:xfrm>
          <a:prstGeom prst="line">
            <a:avLst/>
          </a:prstGeom>
          <a:noFill/>
          <a:ln w="38100">
            <a:solidFill>
              <a:srgbClr val="FF0000"/>
            </a:solidFill>
            <a:round/>
            <a:headEnd/>
            <a:tailEnd type="triangle" w="med" len="med"/>
          </a:ln>
        </p:spPr>
        <p:txBody>
          <a:bodyPr/>
          <a:lstStyle/>
          <a:p>
            <a:endParaRPr lang="en-US"/>
          </a:p>
        </p:txBody>
      </p:sp>
      <p:sp>
        <p:nvSpPr>
          <p:cNvPr id="111695" name="Line 79"/>
          <p:cNvSpPr>
            <a:spLocks noChangeShapeType="1"/>
          </p:cNvSpPr>
          <p:nvPr/>
        </p:nvSpPr>
        <p:spPr bwMode="auto">
          <a:xfrm flipH="1">
            <a:off x="5522913" y="401638"/>
            <a:ext cx="735012" cy="889000"/>
          </a:xfrm>
          <a:prstGeom prst="line">
            <a:avLst/>
          </a:prstGeom>
          <a:noFill/>
          <a:ln w="38100">
            <a:solidFill>
              <a:srgbClr val="FF0000"/>
            </a:solidFill>
            <a:round/>
            <a:headEnd/>
            <a:tailEnd type="triangle" w="med" len="med"/>
          </a:ln>
        </p:spPr>
        <p:txBody>
          <a:bodyPr/>
          <a:lstStyle/>
          <a:p>
            <a:endParaRPr lang="en-US"/>
          </a:p>
        </p:txBody>
      </p:sp>
      <p:sp>
        <p:nvSpPr>
          <p:cNvPr id="111696" name="Line 80"/>
          <p:cNvSpPr>
            <a:spLocks noChangeShapeType="1"/>
          </p:cNvSpPr>
          <p:nvPr/>
        </p:nvSpPr>
        <p:spPr bwMode="auto">
          <a:xfrm flipH="1">
            <a:off x="5522913" y="1238250"/>
            <a:ext cx="3175" cy="869950"/>
          </a:xfrm>
          <a:prstGeom prst="line">
            <a:avLst/>
          </a:prstGeom>
          <a:noFill/>
          <a:ln w="38100">
            <a:solidFill>
              <a:srgbClr val="FF0000"/>
            </a:solidFill>
            <a:round/>
            <a:headEnd/>
            <a:tailEnd type="triangle" w="med" len="med"/>
          </a:ln>
        </p:spPr>
        <p:txBody>
          <a:bodyPr/>
          <a:lstStyle/>
          <a:p>
            <a:endParaRPr lang="en-US"/>
          </a:p>
        </p:txBody>
      </p:sp>
      <p:sp>
        <p:nvSpPr>
          <p:cNvPr id="111697" name="Oval 81"/>
          <p:cNvSpPr>
            <a:spLocks noChangeArrowheads="1"/>
          </p:cNvSpPr>
          <p:nvPr/>
        </p:nvSpPr>
        <p:spPr bwMode="auto">
          <a:xfrm>
            <a:off x="1028700" y="3467100"/>
            <a:ext cx="160338" cy="263525"/>
          </a:xfrm>
          <a:prstGeom prst="ellipse">
            <a:avLst/>
          </a:prstGeom>
          <a:noFill/>
          <a:ln w="25400">
            <a:solidFill>
              <a:schemeClr val="bg1"/>
            </a:solidFill>
            <a:round/>
            <a:headEnd/>
            <a:tailEnd/>
          </a:ln>
        </p:spPr>
        <p:txBody>
          <a:bodyPr wrap="none" anchor="ctr"/>
          <a:lstStyle/>
          <a:p>
            <a:endParaRPr lang="en-US"/>
          </a:p>
        </p:txBody>
      </p:sp>
      <p:sp>
        <p:nvSpPr>
          <p:cNvPr id="111698" name="Line 82"/>
          <p:cNvSpPr>
            <a:spLocks noChangeShapeType="1"/>
          </p:cNvSpPr>
          <p:nvPr/>
        </p:nvSpPr>
        <p:spPr bwMode="auto">
          <a:xfrm flipV="1">
            <a:off x="1074738" y="296863"/>
            <a:ext cx="5394325" cy="3317875"/>
          </a:xfrm>
          <a:prstGeom prst="line">
            <a:avLst/>
          </a:prstGeom>
          <a:noFill/>
          <a:ln w="38100">
            <a:solidFill>
              <a:srgbClr val="FF0000"/>
            </a:solidFill>
            <a:round/>
            <a:headEnd/>
            <a:tailEnd type="triangle" w="med" len="med"/>
          </a:ln>
        </p:spPr>
        <p:txBody>
          <a:bodyPr/>
          <a:lstStyle/>
          <a:p>
            <a:endParaRPr lang="en-US"/>
          </a:p>
        </p:txBody>
      </p:sp>
      <p:sp>
        <p:nvSpPr>
          <p:cNvPr id="111699" name="Line 83"/>
          <p:cNvSpPr>
            <a:spLocks noChangeShapeType="1"/>
          </p:cNvSpPr>
          <p:nvPr/>
        </p:nvSpPr>
        <p:spPr bwMode="auto">
          <a:xfrm>
            <a:off x="6477000" y="301625"/>
            <a:ext cx="898525" cy="2716213"/>
          </a:xfrm>
          <a:prstGeom prst="line">
            <a:avLst/>
          </a:prstGeom>
          <a:noFill/>
          <a:ln w="38100">
            <a:solidFill>
              <a:srgbClr val="FF0000"/>
            </a:solidFill>
            <a:round/>
            <a:headEnd/>
            <a:tailEnd type="triangle" w="med" len="med"/>
          </a:ln>
        </p:spPr>
        <p:txBody>
          <a:bodyPr/>
          <a:lstStyle/>
          <a:p>
            <a:endParaRPr lang="en-US"/>
          </a:p>
        </p:txBody>
      </p:sp>
      <p:sp>
        <p:nvSpPr>
          <p:cNvPr id="111700" name="Line 84"/>
          <p:cNvSpPr>
            <a:spLocks noChangeShapeType="1"/>
          </p:cNvSpPr>
          <p:nvPr/>
        </p:nvSpPr>
        <p:spPr bwMode="auto">
          <a:xfrm flipH="1">
            <a:off x="7046913" y="2978150"/>
            <a:ext cx="328612" cy="544513"/>
          </a:xfrm>
          <a:prstGeom prst="line">
            <a:avLst/>
          </a:prstGeom>
          <a:noFill/>
          <a:ln w="38100">
            <a:solidFill>
              <a:srgbClr val="FF0000"/>
            </a:solidFill>
            <a:round/>
            <a:headEnd/>
            <a:tailEnd type="triangle" w="med" len="med"/>
          </a:ln>
        </p:spPr>
        <p:txBody>
          <a:bodyPr/>
          <a:lstStyle/>
          <a:p>
            <a:endParaRPr lang="en-US"/>
          </a:p>
        </p:txBody>
      </p:sp>
      <p:grpSp>
        <p:nvGrpSpPr>
          <p:cNvPr id="47172" name="Group 97"/>
          <p:cNvGrpSpPr>
            <a:grpSpLocks/>
          </p:cNvGrpSpPr>
          <p:nvPr/>
        </p:nvGrpSpPr>
        <p:grpSpPr bwMode="auto">
          <a:xfrm>
            <a:off x="4038600" y="3276600"/>
            <a:ext cx="2667000" cy="1885950"/>
            <a:chOff x="2544" y="2064"/>
            <a:chExt cx="1680" cy="1188"/>
          </a:xfrm>
        </p:grpSpPr>
        <p:sp>
          <p:nvSpPr>
            <p:cNvPr id="47174" name="Line 98"/>
            <p:cNvSpPr>
              <a:spLocks noChangeShapeType="1"/>
            </p:cNvSpPr>
            <p:nvPr/>
          </p:nvSpPr>
          <p:spPr bwMode="auto">
            <a:xfrm flipH="1">
              <a:off x="2688" y="2064"/>
              <a:ext cx="1536" cy="1104"/>
            </a:xfrm>
            <a:prstGeom prst="line">
              <a:avLst/>
            </a:prstGeom>
            <a:noFill/>
            <a:ln w="9525">
              <a:solidFill>
                <a:schemeClr val="tx1"/>
              </a:solidFill>
              <a:round/>
              <a:headEnd/>
              <a:tailEnd/>
            </a:ln>
          </p:spPr>
          <p:txBody>
            <a:bodyPr/>
            <a:lstStyle/>
            <a:p>
              <a:endParaRPr lang="en-US"/>
            </a:p>
          </p:txBody>
        </p:sp>
        <p:pic>
          <p:nvPicPr>
            <p:cNvPr id="47175" name="Picture 99" descr="114_1464"/>
            <p:cNvPicPr>
              <a:picLocks noChangeAspect="1" noChangeArrowheads="1"/>
            </p:cNvPicPr>
            <p:nvPr/>
          </p:nvPicPr>
          <p:blipFill>
            <a:blip r:embed="rId6" cstate="print"/>
            <a:srcRect/>
            <a:stretch>
              <a:fillRect/>
            </a:stretch>
          </p:blipFill>
          <p:spPr bwMode="auto">
            <a:xfrm>
              <a:off x="2544" y="3072"/>
              <a:ext cx="240" cy="180"/>
            </a:xfrm>
            <a:prstGeom prst="rect">
              <a:avLst/>
            </a:prstGeom>
            <a:noFill/>
            <a:ln w="9525">
              <a:noFill/>
              <a:miter lim="800000"/>
              <a:headEnd/>
              <a:tailEnd/>
            </a:ln>
          </p:spPr>
        </p:pic>
      </p:grpSp>
      <p:sp>
        <p:nvSpPr>
          <p:cNvPr id="111720" name="Line 104"/>
          <p:cNvSpPr>
            <a:spLocks noChangeShapeType="1"/>
          </p:cNvSpPr>
          <p:nvPr/>
        </p:nvSpPr>
        <p:spPr bwMode="auto">
          <a:xfrm flipH="1">
            <a:off x="4572000" y="3505200"/>
            <a:ext cx="2514600" cy="1839913"/>
          </a:xfrm>
          <a:prstGeom prst="line">
            <a:avLst/>
          </a:prstGeom>
          <a:noFill/>
          <a:ln w="38100">
            <a:solidFill>
              <a:srgbClr val="FF0000"/>
            </a:solidFill>
            <a:round/>
            <a:headEnd/>
            <a:tailEnd type="triangl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1676"/>
                                        </p:tgtEl>
                                        <p:attrNameLst>
                                          <p:attrName>style.visibility</p:attrName>
                                        </p:attrNameLst>
                                      </p:cBhvr>
                                      <p:to>
                                        <p:strVal val="visible"/>
                                      </p:to>
                                    </p:set>
                                    <p:animEffect transition="in" filter="dissolve">
                                      <p:cBhvr>
                                        <p:cTn id="7" dur="500"/>
                                        <p:tgtEl>
                                          <p:spTgt spid="11167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1693"/>
                                        </p:tgtEl>
                                        <p:attrNameLst>
                                          <p:attrName>style.visibility</p:attrName>
                                        </p:attrNameLst>
                                      </p:cBhvr>
                                      <p:to>
                                        <p:strVal val="visible"/>
                                      </p:to>
                                    </p:set>
                                    <p:animEffect transition="in" filter="dissolve">
                                      <p:cBhvr>
                                        <p:cTn id="11" dur="500"/>
                                        <p:tgtEl>
                                          <p:spTgt spid="11169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1694"/>
                                        </p:tgtEl>
                                        <p:attrNameLst>
                                          <p:attrName>style.visibility</p:attrName>
                                        </p:attrNameLst>
                                      </p:cBhvr>
                                      <p:to>
                                        <p:strVal val="visible"/>
                                      </p:to>
                                    </p:set>
                                    <p:animEffect transition="in" filter="wipe(left)">
                                      <p:cBhvr>
                                        <p:cTn id="15" dur="500"/>
                                        <p:tgtEl>
                                          <p:spTgt spid="11169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11695"/>
                                        </p:tgtEl>
                                        <p:attrNameLst>
                                          <p:attrName>style.visibility</p:attrName>
                                        </p:attrNameLst>
                                      </p:cBhvr>
                                      <p:to>
                                        <p:strVal val="visible"/>
                                      </p:to>
                                    </p:set>
                                    <p:animEffect transition="in" filter="wipe(up)">
                                      <p:cBhvr>
                                        <p:cTn id="19" dur="500"/>
                                        <p:tgtEl>
                                          <p:spTgt spid="11169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1696"/>
                                        </p:tgtEl>
                                        <p:attrNameLst>
                                          <p:attrName>style.visibility</p:attrName>
                                        </p:attrNameLst>
                                      </p:cBhvr>
                                      <p:to>
                                        <p:strVal val="visible"/>
                                      </p:to>
                                    </p:set>
                                    <p:animEffect transition="in" filter="wipe(up)">
                                      <p:cBhvr>
                                        <p:cTn id="23" dur="500"/>
                                        <p:tgtEl>
                                          <p:spTgt spid="111696"/>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par>
                          <p:cTn id="28" fill="hold">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11169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169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1696"/>
                                        </p:tgtEl>
                                        <p:attrNameLst>
                                          <p:attrName>style.visibility</p:attrName>
                                        </p:attrNameLst>
                                      </p:cBhvr>
                                      <p:to>
                                        <p:strVal val="hidden"/>
                                      </p:to>
                                    </p:set>
                                  </p:childTnLst>
                                </p:cTn>
                              </p:par>
                            </p:childTnLst>
                          </p:cTn>
                        </p:par>
                        <p:par>
                          <p:cTn id="35" fill="hold">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111697"/>
                                        </p:tgtEl>
                                        <p:attrNameLst>
                                          <p:attrName>style.visibility</p:attrName>
                                        </p:attrNameLst>
                                      </p:cBhvr>
                                      <p:to>
                                        <p:strVal val="visible"/>
                                      </p:to>
                                    </p:set>
                                    <p:animEffect transition="in" filter="dissolve">
                                      <p:cBhvr>
                                        <p:cTn id="38" dur="500"/>
                                        <p:tgtEl>
                                          <p:spTgt spid="111697"/>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11698"/>
                                        </p:tgtEl>
                                        <p:attrNameLst>
                                          <p:attrName>style.visibility</p:attrName>
                                        </p:attrNameLst>
                                      </p:cBhvr>
                                      <p:to>
                                        <p:strVal val="visible"/>
                                      </p:to>
                                    </p:set>
                                    <p:animEffect transition="in" filter="wipe(left)">
                                      <p:cBhvr>
                                        <p:cTn id="42" dur="500"/>
                                        <p:tgtEl>
                                          <p:spTgt spid="111698"/>
                                        </p:tgtEl>
                                      </p:cBhvr>
                                    </p:animEffect>
                                  </p:childTnLst>
                                </p:cTn>
                              </p:par>
                            </p:childTnLst>
                          </p:cTn>
                        </p:par>
                        <p:par>
                          <p:cTn id="43" fill="hold">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111699"/>
                                        </p:tgtEl>
                                        <p:attrNameLst>
                                          <p:attrName>style.visibility</p:attrName>
                                        </p:attrNameLst>
                                      </p:cBhvr>
                                      <p:to>
                                        <p:strVal val="visible"/>
                                      </p:to>
                                    </p:set>
                                    <p:animEffect transition="in" filter="wipe(up)">
                                      <p:cBhvr>
                                        <p:cTn id="46" dur="500"/>
                                        <p:tgtEl>
                                          <p:spTgt spid="111699"/>
                                        </p:tgtEl>
                                      </p:cBhvr>
                                    </p:animEffect>
                                  </p:childTnLst>
                                </p:cTn>
                              </p:par>
                            </p:childTnLst>
                          </p:cTn>
                        </p:par>
                        <p:par>
                          <p:cTn id="47" fill="hold">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111700"/>
                                        </p:tgtEl>
                                        <p:attrNameLst>
                                          <p:attrName>style.visibility</p:attrName>
                                        </p:attrNameLst>
                                      </p:cBhvr>
                                      <p:to>
                                        <p:strVal val="visible"/>
                                      </p:to>
                                    </p:set>
                                    <p:animEffect transition="in" filter="wipe(up)">
                                      <p:cBhvr>
                                        <p:cTn id="50" dur="500"/>
                                        <p:tgtEl>
                                          <p:spTgt spid="111700"/>
                                        </p:tgtEl>
                                      </p:cBhvr>
                                    </p:animEffect>
                                  </p:childTnLst>
                                </p:cTn>
                              </p:par>
                            </p:childTnLst>
                          </p:cTn>
                        </p:par>
                        <p:par>
                          <p:cTn id="51" fill="hold">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111720"/>
                                        </p:tgtEl>
                                        <p:attrNameLst>
                                          <p:attrName>style.visibility</p:attrName>
                                        </p:attrNameLst>
                                      </p:cBhvr>
                                      <p:to>
                                        <p:strVal val="visible"/>
                                      </p:to>
                                    </p:set>
                                    <p:animEffect transition="in" filter="wipe(up)">
                                      <p:cBhvr>
                                        <p:cTn id="54" dur="500"/>
                                        <p:tgtEl>
                                          <p:spTgt spid="111720"/>
                                        </p:tgtEl>
                                      </p:cBhvr>
                                    </p:animEffect>
                                  </p:childTnLst>
                                </p:cTn>
                              </p:par>
                            </p:childTnLst>
                          </p:cTn>
                        </p:par>
                        <p:par>
                          <p:cTn id="55" fill="hold">
                            <p:stCondLst>
                              <p:cond delay="5500"/>
                            </p:stCondLst>
                            <p:childTnLst>
                              <p:par>
                                <p:cTn id="56" presetID="22" presetClass="entr" presetSubtype="2" fill="hold"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right)">
                                      <p:cBhvr>
                                        <p:cTn id="58" dur="500"/>
                                        <p:tgtEl>
                                          <p:spTgt spid="4"/>
                                        </p:tgtEl>
                                      </p:cBhvr>
                                    </p:animEffect>
                                  </p:childTnLst>
                                </p:cTn>
                              </p:par>
                            </p:childTnLst>
                          </p:cTn>
                        </p:par>
                        <p:par>
                          <p:cTn id="59" fill="hold">
                            <p:stCondLst>
                              <p:cond delay="6000"/>
                            </p:stCondLst>
                            <p:childTnLst>
                              <p:par>
                                <p:cTn id="60" presetID="1" presetClass="exit" presetSubtype="0" fill="hold" grpId="1" nodeType="afterEffect">
                                  <p:stCondLst>
                                    <p:cond delay="0"/>
                                  </p:stCondLst>
                                  <p:childTnLst>
                                    <p:set>
                                      <p:cBhvr>
                                        <p:cTn id="61" dur="1" fill="hold">
                                          <p:stCondLst>
                                            <p:cond delay="0"/>
                                          </p:stCondLst>
                                        </p:cTn>
                                        <p:tgtEl>
                                          <p:spTgt spid="111698"/>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1169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11700"/>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11720"/>
                                        </p:tgtEl>
                                        <p:attrNameLst>
                                          <p:attrName>style.visibility</p:attrName>
                                        </p:attrNameLst>
                                      </p:cBhvr>
                                      <p:to>
                                        <p:strVal val="hidden"/>
                                      </p:to>
                                    </p:set>
                                  </p:childTnLst>
                                </p:cTn>
                              </p:par>
                            </p:childTnLst>
                          </p:cTn>
                        </p:par>
                        <p:par>
                          <p:cTn id="68" fill="hold">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111691"/>
                                        </p:tgtEl>
                                        <p:attrNameLst>
                                          <p:attrName>style.visibility</p:attrName>
                                        </p:attrNameLst>
                                      </p:cBhvr>
                                      <p:to>
                                        <p:strVal val="visible"/>
                                      </p:to>
                                    </p:set>
                                    <p:animEffect transition="in" filter="dissolve">
                                      <p:cBhvr>
                                        <p:cTn id="71" dur="500"/>
                                        <p:tgtEl>
                                          <p:spTgt spid="111691"/>
                                        </p:tgtEl>
                                      </p:cBhvr>
                                    </p:animEffect>
                                  </p:childTnLst>
                                </p:cTn>
                              </p:par>
                            </p:childTnLst>
                          </p:cTn>
                        </p:par>
                        <p:par>
                          <p:cTn id="72" fill="hold">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111690"/>
                                        </p:tgtEl>
                                        <p:attrNameLst>
                                          <p:attrName>style.visibility</p:attrName>
                                        </p:attrNameLst>
                                      </p:cBhvr>
                                      <p:to>
                                        <p:strVal val="visible"/>
                                      </p:to>
                                    </p:set>
                                    <p:animEffect transition="in" filter="wipe(left)">
                                      <p:cBhvr>
                                        <p:cTn id="75" dur="500"/>
                                        <p:tgtEl>
                                          <p:spTgt spid="111690"/>
                                        </p:tgtEl>
                                      </p:cBhvr>
                                    </p:animEffect>
                                  </p:childTnLst>
                                </p:cTn>
                              </p:par>
                            </p:childTnLst>
                          </p:cTn>
                        </p:par>
                        <p:par>
                          <p:cTn id="76" fill="hold">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111687"/>
                                        </p:tgtEl>
                                        <p:attrNameLst>
                                          <p:attrName>style.visibility</p:attrName>
                                        </p:attrNameLst>
                                      </p:cBhvr>
                                      <p:to>
                                        <p:strVal val="visible"/>
                                      </p:to>
                                    </p:set>
                                    <p:animEffect transition="in" filter="wipe(up)">
                                      <p:cBhvr>
                                        <p:cTn id="79" dur="500"/>
                                        <p:tgtEl>
                                          <p:spTgt spid="111687"/>
                                        </p:tgtEl>
                                      </p:cBhvr>
                                    </p:animEffect>
                                  </p:childTnLst>
                                </p:cTn>
                              </p:par>
                            </p:childTnLst>
                          </p:cTn>
                        </p:par>
                        <p:par>
                          <p:cTn id="80" fill="hold">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111688"/>
                                        </p:tgtEl>
                                        <p:attrNameLst>
                                          <p:attrName>style.visibility</p:attrName>
                                        </p:attrNameLst>
                                      </p:cBhvr>
                                      <p:to>
                                        <p:strVal val="visible"/>
                                      </p:to>
                                    </p:set>
                                    <p:animEffect transition="in" filter="wipe(up)">
                                      <p:cBhvr>
                                        <p:cTn id="83" dur="500"/>
                                        <p:tgtEl>
                                          <p:spTgt spid="111688"/>
                                        </p:tgtEl>
                                      </p:cBhvr>
                                    </p:animEffect>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111692"/>
                                        </p:tgtEl>
                                        <p:attrNameLst>
                                          <p:attrName>style.visibility</p:attrName>
                                        </p:attrNameLst>
                                      </p:cBhvr>
                                      <p:to>
                                        <p:strVal val="visible"/>
                                      </p:to>
                                    </p:set>
                                    <p:animEffect transition="in" filter="wipe(up)">
                                      <p:cBhvr>
                                        <p:cTn id="87" dur="500"/>
                                        <p:tgtEl>
                                          <p:spTgt spid="111692"/>
                                        </p:tgtEl>
                                      </p:cBhvr>
                                    </p:animEffect>
                                  </p:childTnLst>
                                </p:cTn>
                              </p:par>
                            </p:childTnLst>
                          </p:cTn>
                        </p:par>
                        <p:par>
                          <p:cTn id="88" fill="hold">
                            <p:stCondLst>
                              <p:cond delay="8500"/>
                            </p:stCondLst>
                            <p:childTnLst>
                              <p:par>
                                <p:cTn id="89" presetID="22" presetClass="entr" presetSubtype="1" fill="hold" nodeType="after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up)">
                                      <p:cBhvr>
                                        <p:cTn id="91" dur="500"/>
                                        <p:tgtEl>
                                          <p:spTgt spid="3"/>
                                        </p:tgtEl>
                                      </p:cBhvr>
                                    </p:animEffect>
                                  </p:childTnLst>
                                </p:cTn>
                              </p:par>
                            </p:childTnLst>
                          </p:cTn>
                        </p:par>
                        <p:par>
                          <p:cTn id="92" fill="hold">
                            <p:stCondLst>
                              <p:cond delay="9000"/>
                            </p:stCondLst>
                            <p:childTnLst>
                              <p:par>
                                <p:cTn id="93" presetID="1" presetClass="exit" presetSubtype="0" fill="hold" grpId="1" nodeType="afterEffect">
                                  <p:stCondLst>
                                    <p:cond delay="0"/>
                                  </p:stCondLst>
                                  <p:childTnLst>
                                    <p:set>
                                      <p:cBhvr>
                                        <p:cTn id="94" dur="1" fill="hold">
                                          <p:stCondLst>
                                            <p:cond delay="0"/>
                                          </p:stCondLst>
                                        </p:cTn>
                                        <p:tgtEl>
                                          <p:spTgt spid="11169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11687"/>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11688"/>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116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87" grpId="0" animBg="1"/>
      <p:bldP spid="111687" grpId="1" animBg="1"/>
      <p:bldP spid="111688" grpId="0" animBg="1"/>
      <p:bldP spid="111688" grpId="1" animBg="1"/>
      <p:bldP spid="111690" grpId="0" animBg="1"/>
      <p:bldP spid="111690" grpId="1" animBg="1"/>
      <p:bldP spid="111691" grpId="0" animBg="1"/>
      <p:bldP spid="111692" grpId="0" animBg="1"/>
      <p:bldP spid="111692" grpId="1" animBg="1"/>
      <p:bldP spid="111693" grpId="0" animBg="1"/>
      <p:bldP spid="111694" grpId="0" animBg="1"/>
      <p:bldP spid="111694" grpId="1" animBg="1"/>
      <p:bldP spid="111695" grpId="0" animBg="1"/>
      <p:bldP spid="111695" grpId="1" animBg="1"/>
      <p:bldP spid="111696" grpId="0" animBg="1"/>
      <p:bldP spid="111696" grpId="1" animBg="1"/>
      <p:bldP spid="111697" grpId="0" animBg="1"/>
      <p:bldP spid="111698" grpId="0" animBg="1"/>
      <p:bldP spid="111698" grpId="1" animBg="1"/>
      <p:bldP spid="111699" grpId="0" animBg="1"/>
      <p:bldP spid="111699" grpId="1" animBg="1"/>
      <p:bldP spid="111700" grpId="0" animBg="1"/>
      <p:bldP spid="111700" grpId="1" animBg="1"/>
      <p:bldP spid="111720" grpId="0" animBg="1"/>
      <p:bldP spid="111720"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2"/>
          <p:cNvGrpSpPr>
            <a:grpSpLocks/>
          </p:cNvGrpSpPr>
          <p:nvPr/>
        </p:nvGrpSpPr>
        <p:grpSpPr bwMode="auto">
          <a:xfrm>
            <a:off x="6477000" y="4114800"/>
            <a:ext cx="533400" cy="361950"/>
            <a:chOff x="3504" y="1728"/>
            <a:chExt cx="336" cy="228"/>
          </a:xfrm>
        </p:grpSpPr>
        <p:sp>
          <p:nvSpPr>
            <p:cNvPr id="48242" name="Line 3"/>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8243" name="Picture 4"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pic>
        <p:nvPicPr>
          <p:cNvPr id="48131" name="Picture 5" descr="114_1464"/>
          <p:cNvPicPr>
            <a:picLocks noChangeAspect="1" noChangeArrowheads="1"/>
          </p:cNvPicPr>
          <p:nvPr/>
        </p:nvPicPr>
        <p:blipFill>
          <a:blip r:embed="rId4" cstate="print"/>
          <a:srcRect/>
          <a:stretch>
            <a:fillRect/>
          </a:stretch>
        </p:blipFill>
        <p:spPr bwMode="auto">
          <a:xfrm>
            <a:off x="1752600" y="2667000"/>
            <a:ext cx="914400" cy="687388"/>
          </a:xfrm>
          <a:prstGeom prst="rect">
            <a:avLst/>
          </a:prstGeom>
          <a:noFill/>
          <a:ln w="9525">
            <a:noFill/>
            <a:miter lim="800000"/>
            <a:headEnd/>
            <a:tailEnd/>
          </a:ln>
        </p:spPr>
      </p:pic>
      <p:sp>
        <p:nvSpPr>
          <p:cNvPr id="48132" name="Oval 6"/>
          <p:cNvSpPr>
            <a:spLocks noChangeArrowheads="1"/>
          </p:cNvSpPr>
          <p:nvPr/>
        </p:nvSpPr>
        <p:spPr bwMode="auto">
          <a:xfrm>
            <a:off x="2057400" y="2819400"/>
            <a:ext cx="152400" cy="228600"/>
          </a:xfrm>
          <a:prstGeom prst="ellipse">
            <a:avLst/>
          </a:prstGeom>
          <a:noFill/>
          <a:ln w="25400">
            <a:solidFill>
              <a:schemeClr val="bg1"/>
            </a:solidFill>
            <a:round/>
            <a:headEnd/>
            <a:tailEnd/>
          </a:ln>
        </p:spPr>
        <p:txBody>
          <a:bodyPr wrap="none" anchor="ctr"/>
          <a:lstStyle/>
          <a:p>
            <a:endParaRPr lang="en-US"/>
          </a:p>
        </p:txBody>
      </p:sp>
      <p:sp>
        <p:nvSpPr>
          <p:cNvPr id="48133" name="Oval 7"/>
          <p:cNvSpPr>
            <a:spLocks noChangeArrowheads="1"/>
          </p:cNvSpPr>
          <p:nvPr/>
        </p:nvSpPr>
        <p:spPr bwMode="auto">
          <a:xfrm>
            <a:off x="2244725" y="3040063"/>
            <a:ext cx="152400" cy="228600"/>
          </a:xfrm>
          <a:prstGeom prst="ellipse">
            <a:avLst/>
          </a:prstGeom>
          <a:noFill/>
          <a:ln w="25400">
            <a:solidFill>
              <a:schemeClr val="bg1"/>
            </a:solidFill>
            <a:round/>
            <a:headEnd/>
            <a:tailEnd/>
          </a:ln>
        </p:spPr>
        <p:txBody>
          <a:bodyPr wrap="none" anchor="ctr"/>
          <a:lstStyle/>
          <a:p>
            <a:endParaRPr lang="en-US"/>
          </a:p>
        </p:txBody>
      </p:sp>
      <p:sp>
        <p:nvSpPr>
          <p:cNvPr id="48134" name="Oval 8"/>
          <p:cNvSpPr>
            <a:spLocks noChangeArrowheads="1"/>
          </p:cNvSpPr>
          <p:nvPr/>
        </p:nvSpPr>
        <p:spPr bwMode="auto">
          <a:xfrm>
            <a:off x="2286000" y="2743200"/>
            <a:ext cx="160338" cy="263525"/>
          </a:xfrm>
          <a:prstGeom prst="ellipse">
            <a:avLst/>
          </a:prstGeom>
          <a:noFill/>
          <a:ln w="25400">
            <a:solidFill>
              <a:schemeClr val="bg1"/>
            </a:solidFill>
            <a:round/>
            <a:headEnd/>
            <a:tailEnd/>
          </a:ln>
        </p:spPr>
        <p:txBody>
          <a:bodyPr wrap="none" anchor="ctr"/>
          <a:lstStyle/>
          <a:p>
            <a:endParaRPr lang="en-US"/>
          </a:p>
        </p:txBody>
      </p:sp>
      <p:grpSp>
        <p:nvGrpSpPr>
          <p:cNvPr id="48135" name="Group 9"/>
          <p:cNvGrpSpPr>
            <a:grpSpLocks/>
          </p:cNvGrpSpPr>
          <p:nvPr/>
        </p:nvGrpSpPr>
        <p:grpSpPr bwMode="auto">
          <a:xfrm>
            <a:off x="1603375" y="2914650"/>
            <a:ext cx="2114550" cy="1531938"/>
            <a:chOff x="1010" y="1836"/>
            <a:chExt cx="1332" cy="965"/>
          </a:xfrm>
        </p:grpSpPr>
        <p:sp>
          <p:nvSpPr>
            <p:cNvPr id="48240" name="Line 10"/>
            <p:cNvSpPr>
              <a:spLocks noChangeShapeType="1"/>
            </p:cNvSpPr>
            <p:nvPr/>
          </p:nvSpPr>
          <p:spPr bwMode="auto">
            <a:xfrm flipH="1">
              <a:off x="1106" y="1836"/>
              <a:ext cx="1236" cy="881"/>
            </a:xfrm>
            <a:prstGeom prst="line">
              <a:avLst/>
            </a:prstGeom>
            <a:noFill/>
            <a:ln w="9525">
              <a:solidFill>
                <a:schemeClr val="tx1"/>
              </a:solidFill>
              <a:round/>
              <a:headEnd/>
              <a:tailEnd/>
            </a:ln>
          </p:spPr>
          <p:txBody>
            <a:bodyPr/>
            <a:lstStyle/>
            <a:p>
              <a:endParaRPr lang="en-US"/>
            </a:p>
          </p:txBody>
        </p:sp>
        <p:pic>
          <p:nvPicPr>
            <p:cNvPr id="48241" name="Picture 11" descr="115_1531"/>
            <p:cNvPicPr>
              <a:picLocks noChangeAspect="1" noChangeArrowheads="1"/>
            </p:cNvPicPr>
            <p:nvPr/>
          </p:nvPicPr>
          <p:blipFill>
            <a:blip r:embed="rId5" cstate="print"/>
            <a:srcRect/>
            <a:stretch>
              <a:fillRect/>
            </a:stretch>
          </p:blipFill>
          <p:spPr bwMode="auto">
            <a:xfrm>
              <a:off x="1010" y="2621"/>
              <a:ext cx="240" cy="180"/>
            </a:xfrm>
            <a:prstGeom prst="rect">
              <a:avLst/>
            </a:prstGeom>
            <a:noFill/>
            <a:ln w="9525">
              <a:noFill/>
              <a:miter lim="800000"/>
              <a:headEnd/>
              <a:tailEnd/>
            </a:ln>
          </p:spPr>
        </p:pic>
      </p:grpSp>
      <p:grpSp>
        <p:nvGrpSpPr>
          <p:cNvPr id="48136" name="Group 12"/>
          <p:cNvGrpSpPr>
            <a:grpSpLocks/>
          </p:cNvGrpSpPr>
          <p:nvPr/>
        </p:nvGrpSpPr>
        <p:grpSpPr bwMode="auto">
          <a:xfrm>
            <a:off x="3352800" y="5334000"/>
            <a:ext cx="1176338" cy="865188"/>
            <a:chOff x="1920" y="3187"/>
            <a:chExt cx="741" cy="545"/>
          </a:xfrm>
        </p:grpSpPr>
        <p:sp>
          <p:nvSpPr>
            <p:cNvPr id="48238" name="Line 13"/>
            <p:cNvSpPr>
              <a:spLocks noChangeShapeType="1"/>
            </p:cNvSpPr>
            <p:nvPr/>
          </p:nvSpPr>
          <p:spPr bwMode="auto">
            <a:xfrm flipH="1">
              <a:off x="2016" y="3187"/>
              <a:ext cx="645" cy="461"/>
            </a:xfrm>
            <a:prstGeom prst="line">
              <a:avLst/>
            </a:prstGeom>
            <a:noFill/>
            <a:ln w="9525">
              <a:solidFill>
                <a:schemeClr val="tx1"/>
              </a:solidFill>
              <a:round/>
              <a:headEnd/>
              <a:tailEnd/>
            </a:ln>
          </p:spPr>
          <p:txBody>
            <a:bodyPr/>
            <a:lstStyle/>
            <a:p>
              <a:endParaRPr lang="en-US"/>
            </a:p>
          </p:txBody>
        </p:sp>
        <p:pic>
          <p:nvPicPr>
            <p:cNvPr id="48239" name="Picture 14" descr="115_1531"/>
            <p:cNvPicPr>
              <a:picLocks noChangeAspect="1" noChangeArrowheads="1"/>
            </p:cNvPicPr>
            <p:nvPr/>
          </p:nvPicPr>
          <p:blipFill>
            <a:blip r:embed="rId5" cstate="print"/>
            <a:srcRect/>
            <a:stretch>
              <a:fillRect/>
            </a:stretch>
          </p:blipFill>
          <p:spPr bwMode="auto">
            <a:xfrm>
              <a:off x="1920" y="3552"/>
              <a:ext cx="240" cy="180"/>
            </a:xfrm>
            <a:prstGeom prst="rect">
              <a:avLst/>
            </a:prstGeom>
            <a:noFill/>
            <a:ln w="9525">
              <a:noFill/>
              <a:miter lim="800000"/>
              <a:headEnd/>
              <a:tailEnd/>
            </a:ln>
          </p:spPr>
        </p:pic>
      </p:grpSp>
      <p:grpSp>
        <p:nvGrpSpPr>
          <p:cNvPr id="48137" name="Group 15"/>
          <p:cNvGrpSpPr>
            <a:grpSpLocks/>
          </p:cNvGrpSpPr>
          <p:nvPr/>
        </p:nvGrpSpPr>
        <p:grpSpPr bwMode="auto">
          <a:xfrm>
            <a:off x="1828800" y="2057400"/>
            <a:ext cx="3657600" cy="2647950"/>
            <a:chOff x="1152" y="1296"/>
            <a:chExt cx="2304" cy="1668"/>
          </a:xfrm>
        </p:grpSpPr>
        <p:sp>
          <p:nvSpPr>
            <p:cNvPr id="48236" name="Line 16"/>
            <p:cNvSpPr>
              <a:spLocks noChangeShapeType="1"/>
            </p:cNvSpPr>
            <p:nvPr/>
          </p:nvSpPr>
          <p:spPr bwMode="auto">
            <a:xfrm flipH="1">
              <a:off x="1248" y="1296"/>
              <a:ext cx="2208" cy="1584"/>
            </a:xfrm>
            <a:prstGeom prst="line">
              <a:avLst/>
            </a:prstGeom>
            <a:noFill/>
            <a:ln w="9525">
              <a:solidFill>
                <a:schemeClr val="tx1"/>
              </a:solidFill>
              <a:round/>
              <a:headEnd/>
              <a:tailEnd/>
            </a:ln>
          </p:spPr>
          <p:txBody>
            <a:bodyPr/>
            <a:lstStyle/>
            <a:p>
              <a:endParaRPr lang="en-US"/>
            </a:p>
          </p:txBody>
        </p:sp>
        <p:pic>
          <p:nvPicPr>
            <p:cNvPr id="48237" name="Picture 17" descr="115_1531"/>
            <p:cNvPicPr>
              <a:picLocks noChangeAspect="1" noChangeArrowheads="1"/>
            </p:cNvPicPr>
            <p:nvPr/>
          </p:nvPicPr>
          <p:blipFill>
            <a:blip r:embed="rId5" cstate="print"/>
            <a:srcRect/>
            <a:stretch>
              <a:fillRect/>
            </a:stretch>
          </p:blipFill>
          <p:spPr bwMode="auto">
            <a:xfrm>
              <a:off x="1152" y="2784"/>
              <a:ext cx="240" cy="180"/>
            </a:xfrm>
            <a:prstGeom prst="rect">
              <a:avLst/>
            </a:prstGeom>
            <a:noFill/>
            <a:ln w="9525">
              <a:noFill/>
              <a:miter lim="800000"/>
              <a:headEnd/>
              <a:tailEnd/>
            </a:ln>
          </p:spPr>
        </p:pic>
      </p:grpSp>
      <p:grpSp>
        <p:nvGrpSpPr>
          <p:cNvPr id="48138" name="Group 18"/>
          <p:cNvGrpSpPr>
            <a:grpSpLocks/>
          </p:cNvGrpSpPr>
          <p:nvPr/>
        </p:nvGrpSpPr>
        <p:grpSpPr bwMode="auto">
          <a:xfrm>
            <a:off x="4384675" y="3554413"/>
            <a:ext cx="2667000" cy="1885950"/>
            <a:chOff x="2544" y="2064"/>
            <a:chExt cx="1680" cy="1188"/>
          </a:xfrm>
        </p:grpSpPr>
        <p:sp>
          <p:nvSpPr>
            <p:cNvPr id="48234" name="Line 19"/>
            <p:cNvSpPr>
              <a:spLocks noChangeShapeType="1"/>
            </p:cNvSpPr>
            <p:nvPr/>
          </p:nvSpPr>
          <p:spPr bwMode="auto">
            <a:xfrm flipH="1">
              <a:off x="2688" y="2064"/>
              <a:ext cx="1536" cy="1104"/>
            </a:xfrm>
            <a:prstGeom prst="line">
              <a:avLst/>
            </a:prstGeom>
            <a:noFill/>
            <a:ln w="9525">
              <a:solidFill>
                <a:schemeClr val="tx1"/>
              </a:solidFill>
              <a:round/>
              <a:headEnd/>
              <a:tailEnd/>
            </a:ln>
          </p:spPr>
          <p:txBody>
            <a:bodyPr/>
            <a:lstStyle/>
            <a:p>
              <a:endParaRPr lang="en-US"/>
            </a:p>
          </p:txBody>
        </p:sp>
        <p:pic>
          <p:nvPicPr>
            <p:cNvPr id="48235" name="Picture 20" descr="114_1464"/>
            <p:cNvPicPr>
              <a:picLocks noChangeAspect="1" noChangeArrowheads="1"/>
            </p:cNvPicPr>
            <p:nvPr/>
          </p:nvPicPr>
          <p:blipFill>
            <a:blip r:embed="rId6" cstate="print"/>
            <a:srcRect/>
            <a:stretch>
              <a:fillRect/>
            </a:stretch>
          </p:blipFill>
          <p:spPr bwMode="auto">
            <a:xfrm>
              <a:off x="2544" y="3072"/>
              <a:ext cx="240" cy="180"/>
            </a:xfrm>
            <a:prstGeom prst="rect">
              <a:avLst/>
            </a:prstGeom>
            <a:noFill/>
            <a:ln w="9525">
              <a:noFill/>
              <a:miter lim="800000"/>
              <a:headEnd/>
              <a:tailEnd/>
            </a:ln>
          </p:spPr>
        </p:pic>
      </p:grpSp>
      <p:grpSp>
        <p:nvGrpSpPr>
          <p:cNvPr id="48139" name="Group 21"/>
          <p:cNvGrpSpPr>
            <a:grpSpLocks/>
          </p:cNvGrpSpPr>
          <p:nvPr/>
        </p:nvGrpSpPr>
        <p:grpSpPr bwMode="auto">
          <a:xfrm>
            <a:off x="3048000" y="3352800"/>
            <a:ext cx="1371600" cy="971550"/>
            <a:chOff x="1920" y="2112"/>
            <a:chExt cx="864" cy="612"/>
          </a:xfrm>
        </p:grpSpPr>
        <p:sp>
          <p:nvSpPr>
            <p:cNvPr id="48232" name="Line 22"/>
            <p:cNvSpPr>
              <a:spLocks noChangeShapeType="1"/>
            </p:cNvSpPr>
            <p:nvPr/>
          </p:nvSpPr>
          <p:spPr bwMode="auto">
            <a:xfrm flipH="1">
              <a:off x="2064" y="2112"/>
              <a:ext cx="720" cy="528"/>
            </a:xfrm>
            <a:prstGeom prst="line">
              <a:avLst/>
            </a:prstGeom>
            <a:noFill/>
            <a:ln w="9525">
              <a:solidFill>
                <a:schemeClr val="tx1"/>
              </a:solidFill>
              <a:round/>
              <a:headEnd/>
              <a:tailEnd/>
            </a:ln>
          </p:spPr>
          <p:txBody>
            <a:bodyPr/>
            <a:lstStyle/>
            <a:p>
              <a:endParaRPr lang="en-US"/>
            </a:p>
          </p:txBody>
        </p:sp>
        <p:pic>
          <p:nvPicPr>
            <p:cNvPr id="48233" name="Picture 23" descr="114_1464"/>
            <p:cNvPicPr>
              <a:picLocks noChangeAspect="1" noChangeArrowheads="1"/>
            </p:cNvPicPr>
            <p:nvPr/>
          </p:nvPicPr>
          <p:blipFill>
            <a:blip r:embed="rId6" cstate="print"/>
            <a:srcRect/>
            <a:stretch>
              <a:fillRect/>
            </a:stretch>
          </p:blipFill>
          <p:spPr bwMode="auto">
            <a:xfrm>
              <a:off x="1920" y="2544"/>
              <a:ext cx="240" cy="180"/>
            </a:xfrm>
            <a:prstGeom prst="rect">
              <a:avLst/>
            </a:prstGeom>
            <a:noFill/>
            <a:ln w="9525">
              <a:noFill/>
              <a:miter lim="800000"/>
              <a:headEnd/>
              <a:tailEnd/>
            </a:ln>
          </p:spPr>
        </p:pic>
      </p:grpSp>
      <p:grpSp>
        <p:nvGrpSpPr>
          <p:cNvPr id="48140" name="Group 24"/>
          <p:cNvGrpSpPr>
            <a:grpSpLocks/>
          </p:cNvGrpSpPr>
          <p:nvPr/>
        </p:nvGrpSpPr>
        <p:grpSpPr bwMode="auto">
          <a:xfrm>
            <a:off x="4191000" y="2370138"/>
            <a:ext cx="1600200" cy="1200150"/>
            <a:chOff x="2256" y="1152"/>
            <a:chExt cx="1008" cy="756"/>
          </a:xfrm>
        </p:grpSpPr>
        <p:sp>
          <p:nvSpPr>
            <p:cNvPr id="48230" name="Line 25"/>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8231" name="Picture 26" descr="109_0999"/>
            <p:cNvPicPr>
              <a:picLocks noChangeAspect="1" noChangeArrowheads="1"/>
            </p:cNvPicPr>
            <p:nvPr/>
          </p:nvPicPr>
          <p:blipFill>
            <a:blip r:embed="rId7" cstate="print"/>
            <a:srcRect/>
            <a:stretch>
              <a:fillRect/>
            </a:stretch>
          </p:blipFill>
          <p:spPr bwMode="auto">
            <a:xfrm>
              <a:off x="2256" y="1728"/>
              <a:ext cx="240" cy="180"/>
            </a:xfrm>
            <a:prstGeom prst="rect">
              <a:avLst/>
            </a:prstGeom>
            <a:noFill/>
            <a:ln w="9525">
              <a:noFill/>
              <a:miter lim="800000"/>
              <a:headEnd/>
              <a:tailEnd/>
            </a:ln>
          </p:spPr>
        </p:pic>
      </p:grpSp>
      <p:grpSp>
        <p:nvGrpSpPr>
          <p:cNvPr id="48141" name="Group 27"/>
          <p:cNvGrpSpPr>
            <a:grpSpLocks/>
          </p:cNvGrpSpPr>
          <p:nvPr/>
        </p:nvGrpSpPr>
        <p:grpSpPr bwMode="auto">
          <a:xfrm>
            <a:off x="7086600" y="4114800"/>
            <a:ext cx="533400" cy="361950"/>
            <a:chOff x="3504" y="1728"/>
            <a:chExt cx="336" cy="228"/>
          </a:xfrm>
        </p:grpSpPr>
        <p:sp>
          <p:nvSpPr>
            <p:cNvPr id="48228" name="Line 28"/>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8229" name="Picture 29"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48142" name="Group 30"/>
          <p:cNvGrpSpPr>
            <a:grpSpLocks/>
          </p:cNvGrpSpPr>
          <p:nvPr/>
        </p:nvGrpSpPr>
        <p:grpSpPr bwMode="auto">
          <a:xfrm>
            <a:off x="4811713" y="2981325"/>
            <a:ext cx="1600200" cy="1200150"/>
            <a:chOff x="2256" y="1152"/>
            <a:chExt cx="1008" cy="756"/>
          </a:xfrm>
        </p:grpSpPr>
        <p:sp>
          <p:nvSpPr>
            <p:cNvPr id="48226" name="Line 31"/>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8227" name="Picture 32" descr="109_0999"/>
            <p:cNvPicPr>
              <a:picLocks noChangeAspect="1" noChangeArrowheads="1"/>
            </p:cNvPicPr>
            <p:nvPr/>
          </p:nvPicPr>
          <p:blipFill>
            <a:blip r:embed="rId7" cstate="print"/>
            <a:srcRect/>
            <a:stretch>
              <a:fillRect/>
            </a:stretch>
          </p:blipFill>
          <p:spPr bwMode="auto">
            <a:xfrm>
              <a:off x="2256" y="1728"/>
              <a:ext cx="240" cy="180"/>
            </a:xfrm>
            <a:prstGeom prst="rect">
              <a:avLst/>
            </a:prstGeom>
            <a:noFill/>
            <a:ln w="9525">
              <a:noFill/>
              <a:miter lim="800000"/>
              <a:headEnd/>
              <a:tailEnd/>
            </a:ln>
          </p:spPr>
        </p:pic>
      </p:grpSp>
      <p:grpSp>
        <p:nvGrpSpPr>
          <p:cNvPr id="48143" name="Group 33"/>
          <p:cNvGrpSpPr>
            <a:grpSpLocks/>
          </p:cNvGrpSpPr>
          <p:nvPr/>
        </p:nvGrpSpPr>
        <p:grpSpPr bwMode="auto">
          <a:xfrm>
            <a:off x="5867400" y="2971800"/>
            <a:ext cx="533400" cy="361950"/>
            <a:chOff x="3504" y="1728"/>
            <a:chExt cx="336" cy="228"/>
          </a:xfrm>
        </p:grpSpPr>
        <p:sp>
          <p:nvSpPr>
            <p:cNvPr id="48224" name="Line 34"/>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8225" name="Picture 35"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48144" name="Group 36"/>
          <p:cNvGrpSpPr>
            <a:grpSpLocks/>
          </p:cNvGrpSpPr>
          <p:nvPr/>
        </p:nvGrpSpPr>
        <p:grpSpPr bwMode="auto">
          <a:xfrm>
            <a:off x="3581400" y="1828800"/>
            <a:ext cx="1600200" cy="1200150"/>
            <a:chOff x="2256" y="1152"/>
            <a:chExt cx="1008" cy="756"/>
          </a:xfrm>
        </p:grpSpPr>
        <p:sp>
          <p:nvSpPr>
            <p:cNvPr id="48222" name="Line 37"/>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48223" name="Picture 38" descr="109_0999"/>
            <p:cNvPicPr>
              <a:picLocks noChangeAspect="1" noChangeArrowheads="1"/>
            </p:cNvPicPr>
            <p:nvPr/>
          </p:nvPicPr>
          <p:blipFill>
            <a:blip r:embed="rId7" cstate="print"/>
            <a:srcRect/>
            <a:stretch>
              <a:fillRect/>
            </a:stretch>
          </p:blipFill>
          <p:spPr bwMode="auto">
            <a:xfrm>
              <a:off x="2256" y="1728"/>
              <a:ext cx="240" cy="180"/>
            </a:xfrm>
            <a:prstGeom prst="rect">
              <a:avLst/>
            </a:prstGeom>
            <a:noFill/>
            <a:ln w="9525">
              <a:noFill/>
              <a:miter lim="800000"/>
              <a:headEnd/>
              <a:tailEnd/>
            </a:ln>
          </p:spPr>
        </p:pic>
      </p:grpSp>
      <p:grpSp>
        <p:nvGrpSpPr>
          <p:cNvPr id="48145" name="Group 39"/>
          <p:cNvGrpSpPr>
            <a:grpSpLocks/>
          </p:cNvGrpSpPr>
          <p:nvPr/>
        </p:nvGrpSpPr>
        <p:grpSpPr bwMode="auto">
          <a:xfrm>
            <a:off x="5562600" y="2743200"/>
            <a:ext cx="533400" cy="361950"/>
            <a:chOff x="3504" y="1728"/>
            <a:chExt cx="336" cy="228"/>
          </a:xfrm>
        </p:grpSpPr>
        <p:sp>
          <p:nvSpPr>
            <p:cNvPr id="48220" name="Line 40"/>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8221" name="Picture 41"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48146" name="Group 42"/>
          <p:cNvGrpSpPr>
            <a:grpSpLocks/>
          </p:cNvGrpSpPr>
          <p:nvPr/>
        </p:nvGrpSpPr>
        <p:grpSpPr bwMode="auto">
          <a:xfrm>
            <a:off x="6800850" y="3844925"/>
            <a:ext cx="533400" cy="361950"/>
            <a:chOff x="3504" y="1728"/>
            <a:chExt cx="336" cy="228"/>
          </a:xfrm>
        </p:grpSpPr>
        <p:sp>
          <p:nvSpPr>
            <p:cNvPr id="48218" name="Line 43"/>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48219" name="Picture 44"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sp>
        <p:nvSpPr>
          <p:cNvPr id="48147" name="Line 45"/>
          <p:cNvSpPr>
            <a:spLocks noChangeShapeType="1"/>
          </p:cNvSpPr>
          <p:nvPr/>
        </p:nvSpPr>
        <p:spPr bwMode="auto">
          <a:xfrm flipV="1">
            <a:off x="7043738" y="3089275"/>
            <a:ext cx="304800" cy="457200"/>
          </a:xfrm>
          <a:prstGeom prst="line">
            <a:avLst/>
          </a:prstGeom>
          <a:noFill/>
          <a:ln w="38100">
            <a:solidFill>
              <a:schemeClr val="tx1"/>
            </a:solidFill>
            <a:round/>
            <a:headEnd/>
            <a:tailEnd/>
          </a:ln>
        </p:spPr>
        <p:txBody>
          <a:bodyPr/>
          <a:lstStyle/>
          <a:p>
            <a:endParaRPr lang="en-US"/>
          </a:p>
        </p:txBody>
      </p:sp>
      <p:sp>
        <p:nvSpPr>
          <p:cNvPr id="48148" name="Line 46"/>
          <p:cNvSpPr>
            <a:spLocks noChangeShapeType="1"/>
          </p:cNvSpPr>
          <p:nvPr/>
        </p:nvSpPr>
        <p:spPr bwMode="auto">
          <a:xfrm>
            <a:off x="7350125" y="3109913"/>
            <a:ext cx="0" cy="762000"/>
          </a:xfrm>
          <a:prstGeom prst="line">
            <a:avLst/>
          </a:prstGeom>
          <a:noFill/>
          <a:ln w="38100">
            <a:solidFill>
              <a:schemeClr val="tx1"/>
            </a:solidFill>
            <a:round/>
            <a:headEnd/>
            <a:tailEnd/>
          </a:ln>
        </p:spPr>
        <p:txBody>
          <a:bodyPr/>
          <a:lstStyle/>
          <a:p>
            <a:endParaRPr lang="en-US"/>
          </a:p>
        </p:txBody>
      </p:sp>
      <p:sp>
        <p:nvSpPr>
          <p:cNvPr id="48149" name="Line 47"/>
          <p:cNvSpPr>
            <a:spLocks noChangeShapeType="1"/>
          </p:cNvSpPr>
          <p:nvPr/>
        </p:nvSpPr>
        <p:spPr bwMode="auto">
          <a:xfrm>
            <a:off x="7391400" y="3124200"/>
            <a:ext cx="228600" cy="990600"/>
          </a:xfrm>
          <a:prstGeom prst="line">
            <a:avLst/>
          </a:prstGeom>
          <a:noFill/>
          <a:ln w="38100">
            <a:solidFill>
              <a:schemeClr val="tx1"/>
            </a:solidFill>
            <a:round/>
            <a:headEnd/>
            <a:tailEnd/>
          </a:ln>
        </p:spPr>
        <p:txBody>
          <a:bodyPr/>
          <a:lstStyle/>
          <a:p>
            <a:endParaRPr lang="en-US"/>
          </a:p>
        </p:txBody>
      </p:sp>
      <p:sp>
        <p:nvSpPr>
          <p:cNvPr id="48150" name="Oval 48"/>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8151" name="Oval 49"/>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8152" name="Oval 50"/>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8153" name="Line 51"/>
          <p:cNvSpPr>
            <a:spLocks noChangeShapeType="1"/>
          </p:cNvSpPr>
          <p:nvPr/>
        </p:nvSpPr>
        <p:spPr bwMode="auto">
          <a:xfrm flipV="1">
            <a:off x="6129338" y="2212975"/>
            <a:ext cx="304800" cy="457200"/>
          </a:xfrm>
          <a:prstGeom prst="line">
            <a:avLst/>
          </a:prstGeom>
          <a:noFill/>
          <a:ln w="38100">
            <a:solidFill>
              <a:schemeClr val="tx1"/>
            </a:solidFill>
            <a:round/>
            <a:headEnd/>
            <a:tailEnd/>
          </a:ln>
        </p:spPr>
        <p:txBody>
          <a:bodyPr/>
          <a:lstStyle/>
          <a:p>
            <a:endParaRPr lang="en-US"/>
          </a:p>
        </p:txBody>
      </p:sp>
      <p:sp>
        <p:nvSpPr>
          <p:cNvPr id="48154" name="Line 52"/>
          <p:cNvSpPr>
            <a:spLocks noChangeShapeType="1"/>
          </p:cNvSpPr>
          <p:nvPr/>
        </p:nvSpPr>
        <p:spPr bwMode="auto">
          <a:xfrm>
            <a:off x="6435725" y="2233613"/>
            <a:ext cx="0" cy="762000"/>
          </a:xfrm>
          <a:prstGeom prst="line">
            <a:avLst/>
          </a:prstGeom>
          <a:noFill/>
          <a:ln w="38100">
            <a:solidFill>
              <a:schemeClr val="tx1"/>
            </a:solidFill>
            <a:round/>
            <a:headEnd/>
            <a:tailEnd/>
          </a:ln>
        </p:spPr>
        <p:txBody>
          <a:bodyPr/>
          <a:lstStyle/>
          <a:p>
            <a:endParaRPr lang="en-US"/>
          </a:p>
        </p:txBody>
      </p:sp>
      <p:sp>
        <p:nvSpPr>
          <p:cNvPr id="48155" name="Line 53"/>
          <p:cNvSpPr>
            <a:spLocks noChangeShapeType="1"/>
          </p:cNvSpPr>
          <p:nvPr/>
        </p:nvSpPr>
        <p:spPr bwMode="auto">
          <a:xfrm>
            <a:off x="6477000" y="2247900"/>
            <a:ext cx="228600" cy="990600"/>
          </a:xfrm>
          <a:prstGeom prst="line">
            <a:avLst/>
          </a:prstGeom>
          <a:noFill/>
          <a:ln w="38100">
            <a:solidFill>
              <a:schemeClr val="tx1"/>
            </a:solidFill>
            <a:round/>
            <a:headEnd/>
            <a:tailEnd/>
          </a:ln>
        </p:spPr>
        <p:txBody>
          <a:bodyPr/>
          <a:lstStyle/>
          <a:p>
            <a:endParaRPr lang="en-US"/>
          </a:p>
        </p:txBody>
      </p:sp>
      <p:sp>
        <p:nvSpPr>
          <p:cNvPr id="48156" name="Oval 54"/>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8157" name="Oval 55"/>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8158" name="Oval 56"/>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8159" name="Line 57"/>
          <p:cNvSpPr>
            <a:spLocks noChangeShapeType="1"/>
          </p:cNvSpPr>
          <p:nvPr/>
        </p:nvSpPr>
        <p:spPr bwMode="auto">
          <a:xfrm flipV="1">
            <a:off x="5214938" y="1298575"/>
            <a:ext cx="304800" cy="457200"/>
          </a:xfrm>
          <a:prstGeom prst="line">
            <a:avLst/>
          </a:prstGeom>
          <a:noFill/>
          <a:ln w="38100">
            <a:solidFill>
              <a:schemeClr val="tx1"/>
            </a:solidFill>
            <a:round/>
            <a:headEnd/>
            <a:tailEnd/>
          </a:ln>
        </p:spPr>
        <p:txBody>
          <a:bodyPr/>
          <a:lstStyle/>
          <a:p>
            <a:endParaRPr lang="en-US"/>
          </a:p>
        </p:txBody>
      </p:sp>
      <p:sp>
        <p:nvSpPr>
          <p:cNvPr id="48160" name="Line 58"/>
          <p:cNvSpPr>
            <a:spLocks noChangeShapeType="1"/>
          </p:cNvSpPr>
          <p:nvPr/>
        </p:nvSpPr>
        <p:spPr bwMode="auto">
          <a:xfrm>
            <a:off x="5521325" y="1319213"/>
            <a:ext cx="0" cy="762000"/>
          </a:xfrm>
          <a:prstGeom prst="line">
            <a:avLst/>
          </a:prstGeom>
          <a:noFill/>
          <a:ln w="38100">
            <a:solidFill>
              <a:schemeClr val="tx1"/>
            </a:solidFill>
            <a:round/>
            <a:headEnd/>
            <a:tailEnd/>
          </a:ln>
        </p:spPr>
        <p:txBody>
          <a:bodyPr/>
          <a:lstStyle/>
          <a:p>
            <a:endParaRPr lang="en-US"/>
          </a:p>
        </p:txBody>
      </p:sp>
      <p:sp>
        <p:nvSpPr>
          <p:cNvPr id="48161" name="Line 59"/>
          <p:cNvSpPr>
            <a:spLocks noChangeShapeType="1"/>
          </p:cNvSpPr>
          <p:nvPr/>
        </p:nvSpPr>
        <p:spPr bwMode="auto">
          <a:xfrm>
            <a:off x="5562600" y="1333500"/>
            <a:ext cx="228600" cy="990600"/>
          </a:xfrm>
          <a:prstGeom prst="line">
            <a:avLst/>
          </a:prstGeom>
          <a:noFill/>
          <a:ln w="38100">
            <a:solidFill>
              <a:schemeClr val="tx1"/>
            </a:solidFill>
            <a:round/>
            <a:headEnd/>
            <a:tailEnd/>
          </a:ln>
        </p:spPr>
        <p:txBody>
          <a:bodyPr/>
          <a:lstStyle/>
          <a:p>
            <a:endParaRPr lang="en-US"/>
          </a:p>
        </p:txBody>
      </p:sp>
      <p:sp>
        <p:nvSpPr>
          <p:cNvPr id="48162" name="Oval 60"/>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8163" name="Oval 61"/>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p:spPr>
        <p:txBody>
          <a:bodyPr wrap="none" anchor="ctr"/>
          <a:lstStyle/>
          <a:p>
            <a:endParaRPr lang="en-US"/>
          </a:p>
        </p:txBody>
      </p:sp>
      <p:sp>
        <p:nvSpPr>
          <p:cNvPr id="48164" name="Line 62"/>
          <p:cNvSpPr>
            <a:spLocks noChangeShapeType="1"/>
          </p:cNvSpPr>
          <p:nvPr/>
        </p:nvSpPr>
        <p:spPr bwMode="auto">
          <a:xfrm flipV="1">
            <a:off x="5562600" y="381000"/>
            <a:ext cx="685800" cy="914400"/>
          </a:xfrm>
          <a:prstGeom prst="line">
            <a:avLst/>
          </a:prstGeom>
          <a:noFill/>
          <a:ln w="38100">
            <a:solidFill>
              <a:schemeClr val="tx1"/>
            </a:solidFill>
            <a:round/>
            <a:headEnd/>
            <a:tailEnd/>
          </a:ln>
        </p:spPr>
        <p:txBody>
          <a:bodyPr/>
          <a:lstStyle/>
          <a:p>
            <a:endParaRPr lang="en-US"/>
          </a:p>
        </p:txBody>
      </p:sp>
      <p:sp>
        <p:nvSpPr>
          <p:cNvPr id="48165" name="Line 63"/>
          <p:cNvSpPr>
            <a:spLocks noChangeShapeType="1"/>
          </p:cNvSpPr>
          <p:nvPr/>
        </p:nvSpPr>
        <p:spPr bwMode="auto">
          <a:xfrm flipV="1">
            <a:off x="6400800" y="457200"/>
            <a:ext cx="0" cy="1752600"/>
          </a:xfrm>
          <a:prstGeom prst="line">
            <a:avLst/>
          </a:prstGeom>
          <a:noFill/>
          <a:ln w="38100">
            <a:solidFill>
              <a:schemeClr val="tx1"/>
            </a:solidFill>
            <a:round/>
            <a:headEnd/>
            <a:tailEnd/>
          </a:ln>
        </p:spPr>
        <p:txBody>
          <a:bodyPr/>
          <a:lstStyle/>
          <a:p>
            <a:endParaRPr lang="en-US"/>
          </a:p>
        </p:txBody>
      </p:sp>
      <p:sp>
        <p:nvSpPr>
          <p:cNvPr id="48166" name="Line 64"/>
          <p:cNvSpPr>
            <a:spLocks noChangeShapeType="1"/>
          </p:cNvSpPr>
          <p:nvPr/>
        </p:nvSpPr>
        <p:spPr bwMode="auto">
          <a:xfrm flipH="1" flipV="1">
            <a:off x="6553200" y="457200"/>
            <a:ext cx="838200" cy="2667000"/>
          </a:xfrm>
          <a:prstGeom prst="line">
            <a:avLst/>
          </a:prstGeom>
          <a:noFill/>
          <a:ln w="38100">
            <a:solidFill>
              <a:schemeClr val="tx1"/>
            </a:solidFill>
            <a:round/>
            <a:headEnd/>
            <a:tailEnd/>
          </a:ln>
        </p:spPr>
        <p:txBody>
          <a:bodyPr/>
          <a:lstStyle/>
          <a:p>
            <a:endParaRPr lang="en-US"/>
          </a:p>
        </p:txBody>
      </p:sp>
      <p:sp>
        <p:nvSpPr>
          <p:cNvPr id="48167" name="AutoShape 65"/>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48168" name="AutoShape 66"/>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48169" name="AutoShape 67"/>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8170" name="AutoShape 68"/>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48171" name="AutoShape 69"/>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pic>
        <p:nvPicPr>
          <p:cNvPr id="48172" name="Picture 70" descr="114_1469"/>
          <p:cNvPicPr>
            <a:picLocks noChangeAspect="1" noChangeArrowheads="1"/>
          </p:cNvPicPr>
          <p:nvPr/>
        </p:nvPicPr>
        <p:blipFill>
          <a:blip r:embed="rId8" cstate="print"/>
          <a:srcRect/>
          <a:stretch>
            <a:fillRect/>
          </a:stretch>
        </p:blipFill>
        <p:spPr bwMode="auto">
          <a:xfrm>
            <a:off x="3733800" y="1295400"/>
            <a:ext cx="914400" cy="687388"/>
          </a:xfrm>
          <a:prstGeom prst="rect">
            <a:avLst/>
          </a:prstGeom>
          <a:noFill/>
          <a:ln w="9525">
            <a:noFill/>
            <a:miter lim="800000"/>
            <a:headEnd/>
            <a:tailEnd/>
          </a:ln>
        </p:spPr>
      </p:pic>
      <p:pic>
        <p:nvPicPr>
          <p:cNvPr id="48173" name="Picture 71" descr="109_0999"/>
          <p:cNvPicPr>
            <a:picLocks noChangeAspect="1" noChangeArrowheads="1"/>
          </p:cNvPicPr>
          <p:nvPr/>
        </p:nvPicPr>
        <p:blipFill>
          <a:blip r:embed="rId9" cstate="print"/>
          <a:srcRect/>
          <a:stretch>
            <a:fillRect/>
          </a:stretch>
        </p:blipFill>
        <p:spPr bwMode="auto">
          <a:xfrm>
            <a:off x="2743200" y="1981200"/>
            <a:ext cx="914400" cy="685800"/>
          </a:xfrm>
          <a:prstGeom prst="rect">
            <a:avLst/>
          </a:prstGeom>
          <a:noFill/>
          <a:ln w="9525">
            <a:noFill/>
            <a:miter lim="800000"/>
            <a:headEnd/>
            <a:tailEnd/>
          </a:ln>
        </p:spPr>
      </p:pic>
      <p:pic>
        <p:nvPicPr>
          <p:cNvPr id="48174" name="Picture 72" descr="115_1531"/>
          <p:cNvPicPr>
            <a:picLocks noChangeAspect="1" noChangeArrowheads="1"/>
          </p:cNvPicPr>
          <p:nvPr/>
        </p:nvPicPr>
        <p:blipFill>
          <a:blip r:embed="rId10" cstate="print"/>
          <a:srcRect/>
          <a:stretch>
            <a:fillRect/>
          </a:stretch>
        </p:blipFill>
        <p:spPr bwMode="auto">
          <a:xfrm>
            <a:off x="762000" y="3352800"/>
            <a:ext cx="914400" cy="685800"/>
          </a:xfrm>
          <a:prstGeom prst="rect">
            <a:avLst/>
          </a:prstGeom>
          <a:noFill/>
          <a:ln w="9525">
            <a:noFill/>
            <a:miter lim="800000"/>
            <a:headEnd/>
            <a:tailEnd/>
          </a:ln>
        </p:spPr>
      </p:pic>
      <p:sp>
        <p:nvSpPr>
          <p:cNvPr id="48175" name="Oval 73"/>
          <p:cNvSpPr>
            <a:spLocks noChangeArrowheads="1"/>
          </p:cNvSpPr>
          <p:nvPr/>
        </p:nvSpPr>
        <p:spPr bwMode="auto">
          <a:xfrm>
            <a:off x="4191000" y="1371600"/>
            <a:ext cx="76200" cy="76200"/>
          </a:xfrm>
          <a:prstGeom prst="ellipse">
            <a:avLst/>
          </a:prstGeom>
          <a:noFill/>
          <a:ln w="25400">
            <a:solidFill>
              <a:schemeClr val="bg1"/>
            </a:solidFill>
            <a:round/>
            <a:headEnd/>
            <a:tailEnd/>
          </a:ln>
        </p:spPr>
        <p:txBody>
          <a:bodyPr wrap="none" anchor="ctr"/>
          <a:lstStyle/>
          <a:p>
            <a:endParaRPr lang="en-US"/>
          </a:p>
        </p:txBody>
      </p:sp>
      <p:sp>
        <p:nvSpPr>
          <p:cNvPr id="48176" name="Oval 74"/>
          <p:cNvSpPr>
            <a:spLocks noChangeArrowheads="1"/>
          </p:cNvSpPr>
          <p:nvPr/>
        </p:nvSpPr>
        <p:spPr bwMode="auto">
          <a:xfrm>
            <a:off x="4321175" y="1328738"/>
            <a:ext cx="76200" cy="76200"/>
          </a:xfrm>
          <a:prstGeom prst="ellipse">
            <a:avLst/>
          </a:prstGeom>
          <a:noFill/>
          <a:ln w="25400">
            <a:solidFill>
              <a:schemeClr val="bg1"/>
            </a:solidFill>
            <a:round/>
            <a:headEnd/>
            <a:tailEnd/>
          </a:ln>
        </p:spPr>
        <p:txBody>
          <a:bodyPr wrap="none" anchor="ctr"/>
          <a:lstStyle/>
          <a:p>
            <a:endParaRPr lang="en-US"/>
          </a:p>
        </p:txBody>
      </p:sp>
      <p:sp>
        <p:nvSpPr>
          <p:cNvPr id="48177" name="Oval 75"/>
          <p:cNvSpPr>
            <a:spLocks noChangeArrowheads="1"/>
          </p:cNvSpPr>
          <p:nvPr/>
        </p:nvSpPr>
        <p:spPr bwMode="auto">
          <a:xfrm>
            <a:off x="3910013" y="1643063"/>
            <a:ext cx="152400" cy="152400"/>
          </a:xfrm>
          <a:prstGeom prst="ellipse">
            <a:avLst/>
          </a:prstGeom>
          <a:noFill/>
          <a:ln w="25400">
            <a:solidFill>
              <a:schemeClr val="bg1"/>
            </a:solidFill>
            <a:round/>
            <a:headEnd/>
            <a:tailEnd/>
          </a:ln>
        </p:spPr>
        <p:txBody>
          <a:bodyPr wrap="none" anchor="ctr"/>
          <a:lstStyle/>
          <a:p>
            <a:endParaRPr lang="en-US"/>
          </a:p>
        </p:txBody>
      </p:sp>
      <p:sp>
        <p:nvSpPr>
          <p:cNvPr id="48178" name="Oval 76"/>
          <p:cNvSpPr>
            <a:spLocks noChangeArrowheads="1"/>
          </p:cNvSpPr>
          <p:nvPr/>
        </p:nvSpPr>
        <p:spPr bwMode="auto">
          <a:xfrm>
            <a:off x="4108450" y="1795463"/>
            <a:ext cx="152400" cy="152400"/>
          </a:xfrm>
          <a:prstGeom prst="ellipse">
            <a:avLst/>
          </a:prstGeom>
          <a:noFill/>
          <a:ln w="25400">
            <a:solidFill>
              <a:schemeClr val="bg1"/>
            </a:solidFill>
            <a:round/>
            <a:headEnd/>
            <a:tailEnd/>
          </a:ln>
        </p:spPr>
        <p:txBody>
          <a:bodyPr wrap="none" anchor="ctr"/>
          <a:lstStyle/>
          <a:p>
            <a:endParaRPr lang="en-US"/>
          </a:p>
        </p:txBody>
      </p:sp>
      <p:sp>
        <p:nvSpPr>
          <p:cNvPr id="48179" name="Oval 77"/>
          <p:cNvSpPr>
            <a:spLocks noChangeArrowheads="1"/>
          </p:cNvSpPr>
          <p:nvPr/>
        </p:nvSpPr>
        <p:spPr bwMode="auto">
          <a:xfrm>
            <a:off x="3959225" y="1577975"/>
            <a:ext cx="198438" cy="209550"/>
          </a:xfrm>
          <a:prstGeom prst="ellipse">
            <a:avLst/>
          </a:prstGeom>
          <a:noFill/>
          <a:ln w="25400">
            <a:solidFill>
              <a:schemeClr val="bg1"/>
            </a:solidFill>
            <a:round/>
            <a:headEnd/>
            <a:tailEnd/>
          </a:ln>
        </p:spPr>
        <p:txBody>
          <a:bodyPr wrap="none" anchor="ctr"/>
          <a:lstStyle/>
          <a:p>
            <a:endParaRPr lang="en-US"/>
          </a:p>
        </p:txBody>
      </p:sp>
      <p:sp>
        <p:nvSpPr>
          <p:cNvPr id="48180" name="Oval 78"/>
          <p:cNvSpPr>
            <a:spLocks noChangeArrowheads="1"/>
          </p:cNvSpPr>
          <p:nvPr/>
        </p:nvSpPr>
        <p:spPr bwMode="auto">
          <a:xfrm>
            <a:off x="3200400" y="2209800"/>
            <a:ext cx="152400" cy="152400"/>
          </a:xfrm>
          <a:prstGeom prst="ellipse">
            <a:avLst/>
          </a:prstGeom>
          <a:noFill/>
          <a:ln w="25400">
            <a:solidFill>
              <a:schemeClr val="bg1"/>
            </a:solidFill>
            <a:round/>
            <a:headEnd/>
            <a:tailEnd/>
          </a:ln>
        </p:spPr>
        <p:txBody>
          <a:bodyPr wrap="none" anchor="ctr"/>
          <a:lstStyle/>
          <a:p>
            <a:endParaRPr lang="en-US"/>
          </a:p>
        </p:txBody>
      </p:sp>
      <p:sp>
        <p:nvSpPr>
          <p:cNvPr id="48181" name="Oval 79"/>
          <p:cNvSpPr>
            <a:spLocks noChangeArrowheads="1"/>
          </p:cNvSpPr>
          <p:nvPr/>
        </p:nvSpPr>
        <p:spPr bwMode="auto">
          <a:xfrm>
            <a:off x="3116263" y="2241550"/>
            <a:ext cx="152400" cy="152400"/>
          </a:xfrm>
          <a:prstGeom prst="ellipse">
            <a:avLst/>
          </a:prstGeom>
          <a:noFill/>
          <a:ln w="25400">
            <a:solidFill>
              <a:schemeClr val="bg1"/>
            </a:solidFill>
            <a:round/>
            <a:headEnd/>
            <a:tailEnd/>
          </a:ln>
        </p:spPr>
        <p:txBody>
          <a:bodyPr wrap="none" anchor="ctr"/>
          <a:lstStyle/>
          <a:p>
            <a:endParaRPr lang="en-US"/>
          </a:p>
        </p:txBody>
      </p:sp>
      <p:sp>
        <p:nvSpPr>
          <p:cNvPr id="48182" name="Oval 82"/>
          <p:cNvSpPr>
            <a:spLocks noChangeArrowheads="1"/>
          </p:cNvSpPr>
          <p:nvPr/>
        </p:nvSpPr>
        <p:spPr bwMode="auto">
          <a:xfrm>
            <a:off x="3084513" y="2141538"/>
            <a:ext cx="315912" cy="330200"/>
          </a:xfrm>
          <a:prstGeom prst="ellipse">
            <a:avLst/>
          </a:prstGeom>
          <a:noFill/>
          <a:ln w="25400">
            <a:solidFill>
              <a:schemeClr val="bg1"/>
            </a:solidFill>
            <a:round/>
            <a:headEnd/>
            <a:tailEnd/>
          </a:ln>
        </p:spPr>
        <p:txBody>
          <a:bodyPr wrap="none" anchor="ctr"/>
          <a:lstStyle/>
          <a:p>
            <a:endParaRPr lang="en-US"/>
          </a:p>
        </p:txBody>
      </p:sp>
      <p:sp>
        <p:nvSpPr>
          <p:cNvPr id="48183" name="Oval 84"/>
          <p:cNvSpPr>
            <a:spLocks noChangeArrowheads="1"/>
          </p:cNvSpPr>
          <p:nvPr/>
        </p:nvSpPr>
        <p:spPr bwMode="auto">
          <a:xfrm>
            <a:off x="1190625" y="3552825"/>
            <a:ext cx="152400" cy="228600"/>
          </a:xfrm>
          <a:prstGeom prst="ellipse">
            <a:avLst/>
          </a:prstGeom>
          <a:noFill/>
          <a:ln w="25400">
            <a:solidFill>
              <a:schemeClr val="bg1"/>
            </a:solidFill>
            <a:round/>
            <a:headEnd/>
            <a:tailEnd/>
          </a:ln>
        </p:spPr>
        <p:txBody>
          <a:bodyPr wrap="none" anchor="ctr"/>
          <a:lstStyle/>
          <a:p>
            <a:endParaRPr lang="en-US"/>
          </a:p>
        </p:txBody>
      </p:sp>
      <p:sp>
        <p:nvSpPr>
          <p:cNvPr id="48184" name="Oval 86"/>
          <p:cNvSpPr>
            <a:spLocks noChangeArrowheads="1"/>
          </p:cNvSpPr>
          <p:nvPr/>
        </p:nvSpPr>
        <p:spPr bwMode="auto">
          <a:xfrm>
            <a:off x="1006475" y="3668713"/>
            <a:ext cx="152400" cy="228600"/>
          </a:xfrm>
          <a:prstGeom prst="ellipse">
            <a:avLst/>
          </a:prstGeom>
          <a:noFill/>
          <a:ln w="25400">
            <a:solidFill>
              <a:schemeClr val="bg1"/>
            </a:solidFill>
            <a:round/>
            <a:headEnd/>
            <a:tailEnd/>
          </a:ln>
        </p:spPr>
        <p:txBody>
          <a:bodyPr wrap="none" anchor="ctr"/>
          <a:lstStyle/>
          <a:p>
            <a:endParaRPr lang="en-US"/>
          </a:p>
        </p:txBody>
      </p:sp>
      <p:sp>
        <p:nvSpPr>
          <p:cNvPr id="48185" name="Oval 90"/>
          <p:cNvSpPr>
            <a:spLocks noChangeArrowheads="1"/>
          </p:cNvSpPr>
          <p:nvPr/>
        </p:nvSpPr>
        <p:spPr bwMode="auto">
          <a:xfrm>
            <a:off x="1028700" y="3467100"/>
            <a:ext cx="160338" cy="263525"/>
          </a:xfrm>
          <a:prstGeom prst="ellipse">
            <a:avLst/>
          </a:prstGeom>
          <a:noFill/>
          <a:ln w="25400">
            <a:solidFill>
              <a:schemeClr val="bg1"/>
            </a:solidFill>
            <a:round/>
            <a:headEnd/>
            <a:tailEnd/>
          </a:ln>
        </p:spPr>
        <p:txBody>
          <a:bodyPr wrap="none" anchor="ctr"/>
          <a:lstStyle/>
          <a:p>
            <a:endParaRPr lang="en-US"/>
          </a:p>
        </p:txBody>
      </p:sp>
      <p:grpSp>
        <p:nvGrpSpPr>
          <p:cNvPr id="48186" name="Group 94"/>
          <p:cNvGrpSpPr>
            <a:grpSpLocks/>
          </p:cNvGrpSpPr>
          <p:nvPr/>
        </p:nvGrpSpPr>
        <p:grpSpPr bwMode="auto">
          <a:xfrm>
            <a:off x="4038600" y="3276600"/>
            <a:ext cx="2667000" cy="1885950"/>
            <a:chOff x="2544" y="2064"/>
            <a:chExt cx="1680" cy="1188"/>
          </a:xfrm>
        </p:grpSpPr>
        <p:sp>
          <p:nvSpPr>
            <p:cNvPr id="48216" name="Line 95"/>
            <p:cNvSpPr>
              <a:spLocks noChangeShapeType="1"/>
            </p:cNvSpPr>
            <p:nvPr/>
          </p:nvSpPr>
          <p:spPr bwMode="auto">
            <a:xfrm flipH="1">
              <a:off x="2688" y="2064"/>
              <a:ext cx="1536" cy="1104"/>
            </a:xfrm>
            <a:prstGeom prst="line">
              <a:avLst/>
            </a:prstGeom>
            <a:noFill/>
            <a:ln w="9525">
              <a:solidFill>
                <a:schemeClr val="tx1"/>
              </a:solidFill>
              <a:round/>
              <a:headEnd/>
              <a:tailEnd/>
            </a:ln>
          </p:spPr>
          <p:txBody>
            <a:bodyPr/>
            <a:lstStyle/>
            <a:p>
              <a:endParaRPr lang="en-US"/>
            </a:p>
          </p:txBody>
        </p:sp>
        <p:pic>
          <p:nvPicPr>
            <p:cNvPr id="48217" name="Picture 96" descr="114_1464"/>
            <p:cNvPicPr>
              <a:picLocks noChangeAspect="1" noChangeArrowheads="1"/>
            </p:cNvPicPr>
            <p:nvPr/>
          </p:nvPicPr>
          <p:blipFill>
            <a:blip r:embed="rId6" cstate="print"/>
            <a:srcRect/>
            <a:stretch>
              <a:fillRect/>
            </a:stretch>
          </p:blipFill>
          <p:spPr bwMode="auto">
            <a:xfrm>
              <a:off x="2544" y="3072"/>
              <a:ext cx="240" cy="180"/>
            </a:xfrm>
            <a:prstGeom prst="rect">
              <a:avLst/>
            </a:prstGeom>
            <a:noFill/>
            <a:ln w="9525">
              <a:noFill/>
              <a:miter lim="800000"/>
              <a:headEnd/>
              <a:tailEnd/>
            </a:ln>
          </p:spPr>
        </p:pic>
      </p:grpSp>
      <p:pic>
        <p:nvPicPr>
          <p:cNvPr id="113762" name="Picture 98" descr="109_0915"/>
          <p:cNvPicPr>
            <a:picLocks noChangeAspect="1" noChangeArrowheads="1"/>
          </p:cNvPicPr>
          <p:nvPr/>
        </p:nvPicPr>
        <p:blipFill>
          <a:blip r:embed="rId11" cstate="print"/>
          <a:srcRect/>
          <a:stretch>
            <a:fillRect/>
          </a:stretch>
        </p:blipFill>
        <p:spPr bwMode="auto">
          <a:xfrm>
            <a:off x="7162800" y="152400"/>
            <a:ext cx="1752600" cy="1314450"/>
          </a:xfrm>
          <a:prstGeom prst="rect">
            <a:avLst/>
          </a:prstGeom>
          <a:noFill/>
          <a:ln w="9525">
            <a:noFill/>
            <a:miter lim="800000"/>
            <a:headEnd/>
            <a:tailEnd/>
          </a:ln>
        </p:spPr>
      </p:pic>
      <p:sp>
        <p:nvSpPr>
          <p:cNvPr id="113763" name="Oval 99"/>
          <p:cNvSpPr>
            <a:spLocks noChangeArrowheads="1"/>
          </p:cNvSpPr>
          <p:nvPr/>
        </p:nvSpPr>
        <p:spPr bwMode="auto">
          <a:xfrm>
            <a:off x="8077200" y="533400"/>
            <a:ext cx="685800" cy="609600"/>
          </a:xfrm>
          <a:prstGeom prst="ellipse">
            <a:avLst/>
          </a:prstGeom>
          <a:noFill/>
          <a:ln w="25400">
            <a:solidFill>
              <a:schemeClr val="bg1"/>
            </a:solidFill>
            <a:round/>
            <a:headEnd/>
            <a:tailEnd/>
          </a:ln>
        </p:spPr>
        <p:txBody>
          <a:bodyPr wrap="none" anchor="ctr"/>
          <a:lstStyle/>
          <a:p>
            <a:endParaRPr lang="en-US"/>
          </a:p>
        </p:txBody>
      </p:sp>
      <p:sp>
        <p:nvSpPr>
          <p:cNvPr id="113764" name="Oval 100"/>
          <p:cNvSpPr>
            <a:spLocks noChangeArrowheads="1"/>
          </p:cNvSpPr>
          <p:nvPr/>
        </p:nvSpPr>
        <p:spPr bwMode="auto">
          <a:xfrm>
            <a:off x="7391400" y="304800"/>
            <a:ext cx="1447800" cy="1066800"/>
          </a:xfrm>
          <a:prstGeom prst="ellipse">
            <a:avLst/>
          </a:prstGeom>
          <a:noFill/>
          <a:ln w="25400">
            <a:solidFill>
              <a:schemeClr val="bg1"/>
            </a:solidFill>
            <a:round/>
            <a:headEnd/>
            <a:tailEnd/>
          </a:ln>
        </p:spPr>
        <p:txBody>
          <a:bodyPr wrap="none" anchor="ctr"/>
          <a:lstStyle/>
          <a:p>
            <a:endParaRPr lang="en-US"/>
          </a:p>
        </p:txBody>
      </p:sp>
      <p:sp>
        <p:nvSpPr>
          <p:cNvPr id="113765" name="Oval 101"/>
          <p:cNvSpPr>
            <a:spLocks noChangeArrowheads="1"/>
          </p:cNvSpPr>
          <p:nvPr/>
        </p:nvSpPr>
        <p:spPr bwMode="auto">
          <a:xfrm>
            <a:off x="7391400" y="533400"/>
            <a:ext cx="685800" cy="609600"/>
          </a:xfrm>
          <a:prstGeom prst="ellipse">
            <a:avLst/>
          </a:prstGeom>
          <a:noFill/>
          <a:ln w="25400">
            <a:solidFill>
              <a:schemeClr val="bg1"/>
            </a:solidFill>
            <a:round/>
            <a:headEnd/>
            <a:tailEnd/>
          </a:ln>
        </p:spPr>
        <p:txBody>
          <a:bodyPr wrap="none" anchor="ctr"/>
          <a:lstStyle/>
          <a:p>
            <a:endParaRPr lang="en-US"/>
          </a:p>
        </p:txBody>
      </p:sp>
      <p:sp>
        <p:nvSpPr>
          <p:cNvPr id="113752" name="Line 88"/>
          <p:cNvSpPr>
            <a:spLocks noChangeShapeType="1"/>
          </p:cNvSpPr>
          <p:nvPr/>
        </p:nvSpPr>
        <p:spPr bwMode="auto">
          <a:xfrm flipH="1" flipV="1">
            <a:off x="6275388" y="312738"/>
            <a:ext cx="2149475" cy="536575"/>
          </a:xfrm>
          <a:prstGeom prst="line">
            <a:avLst/>
          </a:prstGeom>
          <a:noFill/>
          <a:ln w="38100">
            <a:solidFill>
              <a:srgbClr val="FF0000"/>
            </a:solidFill>
            <a:round/>
            <a:headEnd/>
            <a:tailEnd type="triangle" w="med" len="med"/>
          </a:ln>
        </p:spPr>
        <p:txBody>
          <a:bodyPr/>
          <a:lstStyle/>
          <a:p>
            <a:endParaRPr lang="en-US"/>
          </a:p>
        </p:txBody>
      </p:sp>
      <p:sp>
        <p:nvSpPr>
          <p:cNvPr id="113766" name="Line 102"/>
          <p:cNvSpPr>
            <a:spLocks noChangeShapeType="1"/>
          </p:cNvSpPr>
          <p:nvPr/>
        </p:nvSpPr>
        <p:spPr bwMode="auto">
          <a:xfrm flipH="1">
            <a:off x="5567363" y="301625"/>
            <a:ext cx="754062" cy="981075"/>
          </a:xfrm>
          <a:prstGeom prst="line">
            <a:avLst/>
          </a:prstGeom>
          <a:noFill/>
          <a:ln w="38100">
            <a:solidFill>
              <a:srgbClr val="FF0000"/>
            </a:solidFill>
            <a:round/>
            <a:headEnd/>
            <a:tailEnd type="triangle" w="med" len="med"/>
          </a:ln>
        </p:spPr>
        <p:txBody>
          <a:bodyPr/>
          <a:lstStyle/>
          <a:p>
            <a:endParaRPr lang="en-US"/>
          </a:p>
        </p:txBody>
      </p:sp>
      <p:sp>
        <p:nvSpPr>
          <p:cNvPr id="113767" name="Line 103"/>
          <p:cNvSpPr>
            <a:spLocks noChangeShapeType="1"/>
          </p:cNvSpPr>
          <p:nvPr/>
        </p:nvSpPr>
        <p:spPr bwMode="auto">
          <a:xfrm>
            <a:off x="5559425" y="1209675"/>
            <a:ext cx="239713" cy="1128713"/>
          </a:xfrm>
          <a:prstGeom prst="line">
            <a:avLst/>
          </a:prstGeom>
          <a:noFill/>
          <a:ln w="38100">
            <a:solidFill>
              <a:srgbClr val="FF0000"/>
            </a:solidFill>
            <a:round/>
            <a:headEnd/>
            <a:tailEnd type="triangle" w="med" len="med"/>
          </a:ln>
        </p:spPr>
        <p:txBody>
          <a:bodyPr/>
          <a:lstStyle/>
          <a:p>
            <a:endParaRPr lang="en-US"/>
          </a:p>
        </p:txBody>
      </p:sp>
      <p:sp>
        <p:nvSpPr>
          <p:cNvPr id="113768" name="Line 104"/>
          <p:cNvSpPr>
            <a:spLocks noChangeShapeType="1"/>
          </p:cNvSpPr>
          <p:nvPr/>
        </p:nvSpPr>
        <p:spPr bwMode="auto">
          <a:xfrm flipH="1">
            <a:off x="3219450" y="2344738"/>
            <a:ext cx="2606675" cy="1895475"/>
          </a:xfrm>
          <a:prstGeom prst="line">
            <a:avLst/>
          </a:prstGeom>
          <a:noFill/>
          <a:ln w="38100">
            <a:solidFill>
              <a:srgbClr val="FF0000"/>
            </a:solidFill>
            <a:round/>
            <a:headEnd/>
            <a:tailEnd type="triangle" w="med" len="med"/>
          </a:ln>
        </p:spPr>
        <p:txBody>
          <a:bodyPr/>
          <a:lstStyle/>
          <a:p>
            <a:endParaRPr lang="en-US"/>
          </a:p>
        </p:txBody>
      </p:sp>
      <p:sp>
        <p:nvSpPr>
          <p:cNvPr id="113769" name="Line 105"/>
          <p:cNvSpPr>
            <a:spLocks noChangeShapeType="1"/>
          </p:cNvSpPr>
          <p:nvPr/>
        </p:nvSpPr>
        <p:spPr bwMode="auto">
          <a:xfrm flipH="1" flipV="1">
            <a:off x="2286000" y="2895600"/>
            <a:ext cx="990600" cy="1295400"/>
          </a:xfrm>
          <a:prstGeom prst="line">
            <a:avLst/>
          </a:prstGeom>
          <a:noFill/>
          <a:ln w="38100">
            <a:solidFill>
              <a:srgbClr val="FF0000"/>
            </a:solidFill>
            <a:round/>
            <a:headEnd/>
            <a:tailEnd type="triangle" w="med" len="med"/>
          </a:ln>
        </p:spPr>
        <p:txBody>
          <a:bodyPr/>
          <a:lstStyle/>
          <a:p>
            <a:endParaRPr lang="en-US"/>
          </a:p>
        </p:txBody>
      </p:sp>
      <p:sp>
        <p:nvSpPr>
          <p:cNvPr id="113770" name="Line 106"/>
          <p:cNvSpPr>
            <a:spLocks noChangeShapeType="1"/>
          </p:cNvSpPr>
          <p:nvPr/>
        </p:nvSpPr>
        <p:spPr bwMode="auto">
          <a:xfrm flipH="1" flipV="1">
            <a:off x="3317875" y="2111375"/>
            <a:ext cx="990600" cy="1295400"/>
          </a:xfrm>
          <a:prstGeom prst="line">
            <a:avLst/>
          </a:prstGeom>
          <a:noFill/>
          <a:ln w="38100">
            <a:solidFill>
              <a:srgbClr val="FF0000"/>
            </a:solidFill>
            <a:round/>
            <a:headEnd/>
            <a:tailEnd type="triangle" w="med" len="med"/>
          </a:ln>
        </p:spPr>
        <p:txBody>
          <a:bodyPr/>
          <a:lstStyle/>
          <a:p>
            <a:endParaRPr lang="en-US"/>
          </a:p>
        </p:txBody>
      </p:sp>
      <p:sp>
        <p:nvSpPr>
          <p:cNvPr id="113771" name="Rectangle 107"/>
          <p:cNvSpPr>
            <a:spLocks noChangeArrowheads="1"/>
          </p:cNvSpPr>
          <p:nvPr/>
        </p:nvSpPr>
        <p:spPr bwMode="auto">
          <a:xfrm>
            <a:off x="2057400" y="2133600"/>
            <a:ext cx="228600" cy="45720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113772" name="Rectangle 108"/>
          <p:cNvSpPr>
            <a:spLocks noChangeArrowheads="1"/>
          </p:cNvSpPr>
          <p:nvPr/>
        </p:nvSpPr>
        <p:spPr bwMode="auto">
          <a:xfrm>
            <a:off x="3048000" y="1447800"/>
            <a:ext cx="228600" cy="45720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113773" name="Line 109"/>
          <p:cNvSpPr>
            <a:spLocks noChangeShapeType="1"/>
          </p:cNvSpPr>
          <p:nvPr/>
        </p:nvSpPr>
        <p:spPr bwMode="auto">
          <a:xfrm flipH="1" flipV="1">
            <a:off x="6346825" y="419100"/>
            <a:ext cx="1349375" cy="419100"/>
          </a:xfrm>
          <a:prstGeom prst="line">
            <a:avLst/>
          </a:prstGeom>
          <a:noFill/>
          <a:ln w="38100">
            <a:solidFill>
              <a:srgbClr val="FF0000"/>
            </a:solidFill>
            <a:round/>
            <a:headEnd/>
            <a:tailEnd type="triangle" w="med" len="med"/>
          </a:ln>
        </p:spPr>
        <p:txBody>
          <a:bodyPr/>
          <a:lstStyle/>
          <a:p>
            <a:endParaRPr lang="en-US"/>
          </a:p>
        </p:txBody>
      </p:sp>
      <p:sp>
        <p:nvSpPr>
          <p:cNvPr id="113774" name="Line 110"/>
          <p:cNvSpPr>
            <a:spLocks noChangeShapeType="1"/>
          </p:cNvSpPr>
          <p:nvPr/>
        </p:nvSpPr>
        <p:spPr bwMode="auto">
          <a:xfrm>
            <a:off x="6400800" y="457200"/>
            <a:ext cx="23813" cy="1611313"/>
          </a:xfrm>
          <a:prstGeom prst="line">
            <a:avLst/>
          </a:prstGeom>
          <a:noFill/>
          <a:ln w="38100">
            <a:solidFill>
              <a:srgbClr val="FF0000"/>
            </a:solidFill>
            <a:round/>
            <a:headEnd/>
            <a:tailEnd type="triangle" w="med" len="med"/>
          </a:ln>
        </p:spPr>
        <p:txBody>
          <a:bodyPr/>
          <a:lstStyle/>
          <a:p>
            <a:endParaRPr lang="en-US"/>
          </a:p>
        </p:txBody>
      </p:sp>
      <p:sp>
        <p:nvSpPr>
          <p:cNvPr id="113775" name="Line 111"/>
          <p:cNvSpPr>
            <a:spLocks noChangeShapeType="1"/>
          </p:cNvSpPr>
          <p:nvPr/>
        </p:nvSpPr>
        <p:spPr bwMode="auto">
          <a:xfrm>
            <a:off x="6426200" y="2049463"/>
            <a:ext cx="11113" cy="949325"/>
          </a:xfrm>
          <a:prstGeom prst="line">
            <a:avLst/>
          </a:prstGeom>
          <a:noFill/>
          <a:ln w="38100">
            <a:solidFill>
              <a:srgbClr val="FF0000"/>
            </a:solidFill>
            <a:round/>
            <a:headEnd/>
            <a:tailEnd type="triangle" w="med" len="med"/>
          </a:ln>
        </p:spPr>
        <p:txBody>
          <a:bodyPr/>
          <a:lstStyle/>
          <a:p>
            <a:endParaRPr lang="en-US"/>
          </a:p>
        </p:txBody>
      </p:sp>
      <p:sp>
        <p:nvSpPr>
          <p:cNvPr id="113776" name="Line 112"/>
          <p:cNvSpPr>
            <a:spLocks noChangeShapeType="1"/>
          </p:cNvSpPr>
          <p:nvPr/>
        </p:nvSpPr>
        <p:spPr bwMode="auto">
          <a:xfrm flipH="1">
            <a:off x="4932363" y="2978150"/>
            <a:ext cx="1485900" cy="1074738"/>
          </a:xfrm>
          <a:prstGeom prst="line">
            <a:avLst/>
          </a:prstGeom>
          <a:noFill/>
          <a:ln w="38100">
            <a:solidFill>
              <a:srgbClr val="FF0000"/>
            </a:solidFill>
            <a:round/>
            <a:headEnd/>
            <a:tailEnd type="triangle" w="med" len="med"/>
          </a:ln>
        </p:spPr>
        <p:txBody>
          <a:bodyPr/>
          <a:lstStyle/>
          <a:p>
            <a:endParaRPr lang="en-US"/>
          </a:p>
        </p:txBody>
      </p:sp>
      <p:sp>
        <p:nvSpPr>
          <p:cNvPr id="113780" name="Line 116"/>
          <p:cNvSpPr>
            <a:spLocks noChangeShapeType="1"/>
          </p:cNvSpPr>
          <p:nvPr/>
        </p:nvSpPr>
        <p:spPr bwMode="auto">
          <a:xfrm flipH="1" flipV="1">
            <a:off x="3222625" y="2182813"/>
            <a:ext cx="1736725" cy="1827212"/>
          </a:xfrm>
          <a:prstGeom prst="line">
            <a:avLst/>
          </a:prstGeom>
          <a:noFill/>
          <a:ln w="38100">
            <a:solidFill>
              <a:srgbClr val="FF0000"/>
            </a:solidFill>
            <a:round/>
            <a:headEnd/>
            <a:tailEnd type="triangle" w="med" len="med"/>
          </a:ln>
        </p:spPr>
        <p:txBody>
          <a:bodyPr/>
          <a:lstStyle/>
          <a:p>
            <a:endParaRPr lang="en-US"/>
          </a:p>
        </p:txBody>
      </p:sp>
      <p:sp>
        <p:nvSpPr>
          <p:cNvPr id="113781" name="Line 117"/>
          <p:cNvSpPr>
            <a:spLocks noChangeShapeType="1"/>
          </p:cNvSpPr>
          <p:nvPr/>
        </p:nvSpPr>
        <p:spPr bwMode="auto">
          <a:xfrm flipH="1" flipV="1">
            <a:off x="4367213" y="1562100"/>
            <a:ext cx="1668462" cy="1655763"/>
          </a:xfrm>
          <a:prstGeom prst="line">
            <a:avLst/>
          </a:prstGeom>
          <a:noFill/>
          <a:ln w="38100">
            <a:solidFill>
              <a:srgbClr val="FF0000"/>
            </a:solidFill>
            <a:round/>
            <a:headEnd/>
            <a:tailEnd type="triangle" w="med" len="med"/>
          </a:ln>
        </p:spPr>
        <p:txBody>
          <a:bodyPr/>
          <a:lstStyle/>
          <a:p>
            <a:endParaRPr lang="en-US"/>
          </a:p>
        </p:txBody>
      </p:sp>
      <p:sp>
        <p:nvSpPr>
          <p:cNvPr id="113782" name="Rectangle 118"/>
          <p:cNvSpPr>
            <a:spLocks noChangeArrowheads="1"/>
          </p:cNvSpPr>
          <p:nvPr/>
        </p:nvSpPr>
        <p:spPr bwMode="auto">
          <a:xfrm>
            <a:off x="3048000" y="990600"/>
            <a:ext cx="228600" cy="45720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113783" name="Rectangle 119"/>
          <p:cNvSpPr>
            <a:spLocks noChangeArrowheads="1"/>
          </p:cNvSpPr>
          <p:nvPr/>
        </p:nvSpPr>
        <p:spPr bwMode="auto">
          <a:xfrm>
            <a:off x="4114800" y="762000"/>
            <a:ext cx="228600" cy="45720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113784" name="Line 120"/>
          <p:cNvSpPr>
            <a:spLocks noChangeShapeType="1"/>
          </p:cNvSpPr>
          <p:nvPr/>
        </p:nvSpPr>
        <p:spPr bwMode="auto">
          <a:xfrm flipH="1" flipV="1">
            <a:off x="6324600" y="304800"/>
            <a:ext cx="1828800" cy="533400"/>
          </a:xfrm>
          <a:prstGeom prst="line">
            <a:avLst/>
          </a:prstGeom>
          <a:noFill/>
          <a:ln w="38100">
            <a:solidFill>
              <a:srgbClr val="FF0000"/>
            </a:solidFill>
            <a:round/>
            <a:headEnd/>
            <a:tailEnd type="triangle" w="med" len="med"/>
          </a:ln>
        </p:spPr>
        <p:txBody>
          <a:bodyPr/>
          <a:lstStyle/>
          <a:p>
            <a:endParaRPr lang="en-US"/>
          </a:p>
        </p:txBody>
      </p:sp>
      <p:sp>
        <p:nvSpPr>
          <p:cNvPr id="113785" name="Line 121"/>
          <p:cNvSpPr>
            <a:spLocks noChangeShapeType="1"/>
          </p:cNvSpPr>
          <p:nvPr/>
        </p:nvSpPr>
        <p:spPr bwMode="auto">
          <a:xfrm flipH="1">
            <a:off x="5562600" y="304800"/>
            <a:ext cx="754063" cy="981075"/>
          </a:xfrm>
          <a:prstGeom prst="line">
            <a:avLst/>
          </a:prstGeom>
          <a:noFill/>
          <a:ln w="38100">
            <a:solidFill>
              <a:srgbClr val="FF0000"/>
            </a:solidFill>
            <a:round/>
            <a:headEnd/>
            <a:tailEnd type="triangle" w="med" len="med"/>
          </a:ln>
        </p:spPr>
        <p:txBody>
          <a:bodyPr/>
          <a:lstStyle/>
          <a:p>
            <a:endParaRPr lang="en-US"/>
          </a:p>
        </p:txBody>
      </p:sp>
      <p:sp>
        <p:nvSpPr>
          <p:cNvPr id="113786" name="Line 122"/>
          <p:cNvSpPr>
            <a:spLocks noChangeShapeType="1"/>
          </p:cNvSpPr>
          <p:nvPr/>
        </p:nvSpPr>
        <p:spPr bwMode="auto">
          <a:xfrm flipH="1">
            <a:off x="5192713" y="1219200"/>
            <a:ext cx="369887" cy="555625"/>
          </a:xfrm>
          <a:prstGeom prst="line">
            <a:avLst/>
          </a:prstGeom>
          <a:noFill/>
          <a:ln w="38100">
            <a:solidFill>
              <a:srgbClr val="FF0000"/>
            </a:solidFill>
            <a:round/>
            <a:headEnd/>
            <a:tailEnd type="triangle" w="med" len="med"/>
          </a:ln>
        </p:spPr>
        <p:txBody>
          <a:bodyPr/>
          <a:lstStyle/>
          <a:p>
            <a:endParaRPr lang="en-US"/>
          </a:p>
        </p:txBody>
      </p:sp>
      <p:sp>
        <p:nvSpPr>
          <p:cNvPr id="113787" name="Line 123"/>
          <p:cNvSpPr>
            <a:spLocks noChangeShapeType="1"/>
          </p:cNvSpPr>
          <p:nvPr/>
        </p:nvSpPr>
        <p:spPr bwMode="auto">
          <a:xfrm flipH="1">
            <a:off x="1781175" y="1811338"/>
            <a:ext cx="3419475" cy="2489200"/>
          </a:xfrm>
          <a:prstGeom prst="line">
            <a:avLst/>
          </a:prstGeom>
          <a:noFill/>
          <a:ln w="38100">
            <a:solidFill>
              <a:srgbClr val="FF0000"/>
            </a:solidFill>
            <a:round/>
            <a:headEnd/>
            <a:tailEnd type="triangle" w="med" len="med"/>
          </a:ln>
        </p:spPr>
        <p:txBody>
          <a:bodyPr/>
          <a:lstStyle/>
          <a:p>
            <a:endParaRPr lang="en-US"/>
          </a:p>
        </p:txBody>
      </p:sp>
      <p:sp>
        <p:nvSpPr>
          <p:cNvPr id="113788" name="Line 124"/>
          <p:cNvSpPr>
            <a:spLocks noChangeShapeType="1"/>
          </p:cNvSpPr>
          <p:nvPr/>
        </p:nvSpPr>
        <p:spPr bwMode="auto">
          <a:xfrm flipH="1" flipV="1">
            <a:off x="1238250" y="3573463"/>
            <a:ext cx="568325" cy="701675"/>
          </a:xfrm>
          <a:prstGeom prst="line">
            <a:avLst/>
          </a:prstGeom>
          <a:noFill/>
          <a:ln w="38100">
            <a:solidFill>
              <a:srgbClr val="FF0000"/>
            </a:solidFill>
            <a:round/>
            <a:headEnd/>
            <a:tailEnd type="triangle" w="med" len="med"/>
          </a:ln>
        </p:spPr>
        <p:txBody>
          <a:bodyPr/>
          <a:lstStyle/>
          <a:p>
            <a:endParaRPr lang="en-US"/>
          </a:p>
        </p:txBody>
      </p:sp>
      <p:sp>
        <p:nvSpPr>
          <p:cNvPr id="113789" name="Line 125"/>
          <p:cNvSpPr>
            <a:spLocks noChangeShapeType="1"/>
          </p:cNvSpPr>
          <p:nvPr/>
        </p:nvSpPr>
        <p:spPr bwMode="auto">
          <a:xfrm flipH="1" flipV="1">
            <a:off x="3244850" y="2187575"/>
            <a:ext cx="514350" cy="655638"/>
          </a:xfrm>
          <a:prstGeom prst="line">
            <a:avLst/>
          </a:prstGeom>
          <a:noFill/>
          <a:ln w="38100">
            <a:solidFill>
              <a:srgbClr val="FF0000"/>
            </a:solidFill>
            <a:round/>
            <a:headEnd/>
            <a:tailEnd type="triangle" w="med" len="med"/>
          </a:ln>
        </p:spPr>
        <p:txBody>
          <a:bodyPr/>
          <a:lstStyle/>
          <a:p>
            <a:endParaRPr lang="en-US"/>
          </a:p>
        </p:txBody>
      </p:sp>
      <p:sp>
        <p:nvSpPr>
          <p:cNvPr id="113790" name="Rectangle 126"/>
          <p:cNvSpPr>
            <a:spLocks noChangeArrowheads="1"/>
          </p:cNvSpPr>
          <p:nvPr/>
        </p:nvSpPr>
        <p:spPr bwMode="auto">
          <a:xfrm>
            <a:off x="1066800" y="2819400"/>
            <a:ext cx="228600" cy="45720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113791" name="Rectangle 127"/>
          <p:cNvSpPr>
            <a:spLocks noChangeArrowheads="1"/>
          </p:cNvSpPr>
          <p:nvPr/>
        </p:nvSpPr>
        <p:spPr bwMode="auto">
          <a:xfrm>
            <a:off x="3048000" y="533400"/>
            <a:ext cx="228600" cy="45720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113792" name="Oval 128"/>
          <p:cNvSpPr>
            <a:spLocks noChangeArrowheads="1"/>
          </p:cNvSpPr>
          <p:nvPr/>
        </p:nvSpPr>
        <p:spPr bwMode="auto">
          <a:xfrm>
            <a:off x="2743200" y="381000"/>
            <a:ext cx="838200" cy="1676400"/>
          </a:xfrm>
          <a:prstGeom prst="ellipse">
            <a:avLst/>
          </a:prstGeom>
          <a:noFill/>
          <a:ln w="50800">
            <a:solidFill>
              <a:srgbClr val="00FF00"/>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3762"/>
                                        </p:tgtEl>
                                        <p:attrNameLst>
                                          <p:attrName>style.visibility</p:attrName>
                                        </p:attrNameLst>
                                      </p:cBhvr>
                                      <p:to>
                                        <p:strVal val="visible"/>
                                      </p:to>
                                    </p:set>
                                    <p:animEffect transition="in" filter="dissolve">
                                      <p:cBhvr>
                                        <p:cTn id="7" dur="500"/>
                                        <p:tgtEl>
                                          <p:spTgt spid="11376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3763"/>
                                        </p:tgtEl>
                                        <p:attrNameLst>
                                          <p:attrName>style.visibility</p:attrName>
                                        </p:attrNameLst>
                                      </p:cBhvr>
                                      <p:to>
                                        <p:strVal val="visible"/>
                                      </p:to>
                                    </p:set>
                                    <p:animEffect transition="in" filter="dissolve">
                                      <p:cBhvr>
                                        <p:cTn id="11" dur="500"/>
                                        <p:tgtEl>
                                          <p:spTgt spid="11376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13752"/>
                                        </p:tgtEl>
                                        <p:attrNameLst>
                                          <p:attrName>style.visibility</p:attrName>
                                        </p:attrNameLst>
                                      </p:cBhvr>
                                      <p:to>
                                        <p:strVal val="visible"/>
                                      </p:to>
                                    </p:set>
                                    <p:animEffect transition="in" filter="wipe(right)">
                                      <p:cBhvr>
                                        <p:cTn id="15" dur="500"/>
                                        <p:tgtEl>
                                          <p:spTgt spid="11375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13766"/>
                                        </p:tgtEl>
                                        <p:attrNameLst>
                                          <p:attrName>style.visibility</p:attrName>
                                        </p:attrNameLst>
                                      </p:cBhvr>
                                      <p:to>
                                        <p:strVal val="visible"/>
                                      </p:to>
                                    </p:set>
                                    <p:animEffect transition="in" filter="wipe(right)">
                                      <p:cBhvr>
                                        <p:cTn id="19" dur="500"/>
                                        <p:tgtEl>
                                          <p:spTgt spid="11376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3767"/>
                                        </p:tgtEl>
                                        <p:attrNameLst>
                                          <p:attrName>style.visibility</p:attrName>
                                        </p:attrNameLst>
                                      </p:cBhvr>
                                      <p:to>
                                        <p:strVal val="visible"/>
                                      </p:to>
                                    </p:set>
                                    <p:animEffect transition="in" filter="wipe(up)">
                                      <p:cBhvr>
                                        <p:cTn id="23" dur="500"/>
                                        <p:tgtEl>
                                          <p:spTgt spid="113767"/>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113768"/>
                                        </p:tgtEl>
                                        <p:attrNameLst>
                                          <p:attrName>style.visibility</p:attrName>
                                        </p:attrNameLst>
                                      </p:cBhvr>
                                      <p:to>
                                        <p:strVal val="visible"/>
                                      </p:to>
                                    </p:set>
                                    <p:animEffect transition="in" filter="wipe(right)">
                                      <p:cBhvr>
                                        <p:cTn id="27" dur="500"/>
                                        <p:tgtEl>
                                          <p:spTgt spid="113768"/>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113769"/>
                                        </p:tgtEl>
                                        <p:attrNameLst>
                                          <p:attrName>style.visibility</p:attrName>
                                        </p:attrNameLst>
                                      </p:cBhvr>
                                      <p:to>
                                        <p:strVal val="visible"/>
                                      </p:to>
                                    </p:set>
                                    <p:animEffect transition="in" filter="wipe(right)">
                                      <p:cBhvr>
                                        <p:cTn id="31" dur="500"/>
                                        <p:tgtEl>
                                          <p:spTgt spid="113769"/>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13770"/>
                                        </p:tgtEl>
                                        <p:attrNameLst>
                                          <p:attrName>style.visibility</p:attrName>
                                        </p:attrNameLst>
                                      </p:cBhvr>
                                      <p:to>
                                        <p:strVal val="visible"/>
                                      </p:to>
                                    </p:set>
                                    <p:animEffect transition="in" filter="wipe(right)">
                                      <p:cBhvr>
                                        <p:cTn id="34" dur="500"/>
                                        <p:tgtEl>
                                          <p:spTgt spid="113770"/>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13771"/>
                                        </p:tgtEl>
                                        <p:attrNameLst>
                                          <p:attrName>style.visibility</p:attrName>
                                        </p:attrNameLst>
                                      </p:cBhvr>
                                      <p:to>
                                        <p:strVal val="visible"/>
                                      </p:to>
                                    </p:set>
                                    <p:animEffect transition="in" filter="wipe(down)">
                                      <p:cBhvr>
                                        <p:cTn id="38" dur="500"/>
                                        <p:tgtEl>
                                          <p:spTgt spid="11377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13772"/>
                                        </p:tgtEl>
                                        <p:attrNameLst>
                                          <p:attrName>style.visibility</p:attrName>
                                        </p:attrNameLst>
                                      </p:cBhvr>
                                      <p:to>
                                        <p:strVal val="visible"/>
                                      </p:to>
                                    </p:set>
                                    <p:animEffect transition="in" filter="wipe(down)">
                                      <p:cBhvr>
                                        <p:cTn id="41" dur="500"/>
                                        <p:tgtEl>
                                          <p:spTgt spid="113772"/>
                                        </p:tgtEl>
                                      </p:cBhvr>
                                    </p:animEffect>
                                  </p:childTnLst>
                                </p:cTn>
                              </p:par>
                            </p:childTnLst>
                          </p:cTn>
                        </p:par>
                        <p:par>
                          <p:cTn id="42" fill="hold">
                            <p:stCondLst>
                              <p:cond delay="4000"/>
                            </p:stCondLst>
                            <p:childTnLst>
                              <p:par>
                                <p:cTn id="43" presetID="1" presetClass="exit" presetSubtype="0" fill="hold" grpId="1" nodeType="afterEffect">
                                  <p:stCondLst>
                                    <p:cond delay="0"/>
                                  </p:stCondLst>
                                  <p:childTnLst>
                                    <p:set>
                                      <p:cBhvr>
                                        <p:cTn id="44" dur="1" fill="hold">
                                          <p:stCondLst>
                                            <p:cond delay="0"/>
                                          </p:stCondLst>
                                        </p:cTn>
                                        <p:tgtEl>
                                          <p:spTgt spid="11376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1377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376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376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376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375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13765"/>
                                        </p:tgtEl>
                                        <p:attrNameLst>
                                          <p:attrName>style.visibility</p:attrName>
                                        </p:attrNameLst>
                                      </p:cBhvr>
                                      <p:to>
                                        <p:strVal val="visible"/>
                                      </p:to>
                                    </p:set>
                                    <p:animEffect transition="in" filter="dissolve">
                                      <p:cBhvr>
                                        <p:cTn id="59" dur="500"/>
                                        <p:tgtEl>
                                          <p:spTgt spid="113765"/>
                                        </p:tgtEl>
                                      </p:cBhvr>
                                    </p:animEffect>
                                  </p:childTnLst>
                                </p:cTn>
                              </p:par>
                            </p:childTnLst>
                          </p:cTn>
                        </p:par>
                        <p:par>
                          <p:cTn id="60" fill="hold">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113773"/>
                                        </p:tgtEl>
                                        <p:attrNameLst>
                                          <p:attrName>style.visibility</p:attrName>
                                        </p:attrNameLst>
                                      </p:cBhvr>
                                      <p:to>
                                        <p:strVal val="visible"/>
                                      </p:to>
                                    </p:set>
                                    <p:animEffect transition="in" filter="wipe(right)">
                                      <p:cBhvr>
                                        <p:cTn id="63" dur="500"/>
                                        <p:tgtEl>
                                          <p:spTgt spid="113773"/>
                                        </p:tgtEl>
                                      </p:cBhvr>
                                    </p:animEffect>
                                  </p:childTnLst>
                                </p:cTn>
                              </p:par>
                            </p:childTnLst>
                          </p:cTn>
                        </p:par>
                        <p:par>
                          <p:cTn id="64" fill="hold">
                            <p:stCondLst>
                              <p:cond delay="1000"/>
                            </p:stCondLst>
                            <p:childTnLst>
                              <p:par>
                                <p:cTn id="65" presetID="22" presetClass="entr" presetSubtype="1" fill="hold" grpId="0" nodeType="afterEffect">
                                  <p:stCondLst>
                                    <p:cond delay="0"/>
                                  </p:stCondLst>
                                  <p:childTnLst>
                                    <p:set>
                                      <p:cBhvr>
                                        <p:cTn id="66" dur="1" fill="hold">
                                          <p:stCondLst>
                                            <p:cond delay="0"/>
                                          </p:stCondLst>
                                        </p:cTn>
                                        <p:tgtEl>
                                          <p:spTgt spid="113774"/>
                                        </p:tgtEl>
                                        <p:attrNameLst>
                                          <p:attrName>style.visibility</p:attrName>
                                        </p:attrNameLst>
                                      </p:cBhvr>
                                      <p:to>
                                        <p:strVal val="visible"/>
                                      </p:to>
                                    </p:set>
                                    <p:animEffect transition="in" filter="wipe(up)">
                                      <p:cBhvr>
                                        <p:cTn id="67" dur="500"/>
                                        <p:tgtEl>
                                          <p:spTgt spid="113774"/>
                                        </p:tgtEl>
                                      </p:cBhvr>
                                    </p:animEffect>
                                  </p:childTnLst>
                                </p:cTn>
                              </p:par>
                            </p:childTnLst>
                          </p:cTn>
                        </p:par>
                        <p:par>
                          <p:cTn id="68" fill="hold">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113775"/>
                                        </p:tgtEl>
                                        <p:attrNameLst>
                                          <p:attrName>style.visibility</p:attrName>
                                        </p:attrNameLst>
                                      </p:cBhvr>
                                      <p:to>
                                        <p:strVal val="visible"/>
                                      </p:to>
                                    </p:set>
                                    <p:animEffect transition="in" filter="wipe(up)">
                                      <p:cBhvr>
                                        <p:cTn id="71" dur="500"/>
                                        <p:tgtEl>
                                          <p:spTgt spid="113775"/>
                                        </p:tgtEl>
                                      </p:cBhvr>
                                    </p:animEffect>
                                  </p:childTnLst>
                                </p:cTn>
                              </p:par>
                            </p:childTnLst>
                          </p:cTn>
                        </p:par>
                        <p:par>
                          <p:cTn id="72" fill="hold">
                            <p:stCondLst>
                              <p:cond delay="2000"/>
                            </p:stCondLst>
                            <p:childTnLst>
                              <p:par>
                                <p:cTn id="73" presetID="22" presetClass="entr" presetSubtype="2" fill="hold" grpId="0" nodeType="afterEffect">
                                  <p:stCondLst>
                                    <p:cond delay="0"/>
                                  </p:stCondLst>
                                  <p:childTnLst>
                                    <p:set>
                                      <p:cBhvr>
                                        <p:cTn id="74" dur="1" fill="hold">
                                          <p:stCondLst>
                                            <p:cond delay="0"/>
                                          </p:stCondLst>
                                        </p:cTn>
                                        <p:tgtEl>
                                          <p:spTgt spid="113776"/>
                                        </p:tgtEl>
                                        <p:attrNameLst>
                                          <p:attrName>style.visibility</p:attrName>
                                        </p:attrNameLst>
                                      </p:cBhvr>
                                      <p:to>
                                        <p:strVal val="visible"/>
                                      </p:to>
                                    </p:set>
                                    <p:animEffect transition="in" filter="wipe(right)">
                                      <p:cBhvr>
                                        <p:cTn id="75" dur="500"/>
                                        <p:tgtEl>
                                          <p:spTgt spid="113776"/>
                                        </p:tgtEl>
                                      </p:cBhvr>
                                    </p:animEffect>
                                  </p:childTnLst>
                                </p:cTn>
                              </p:par>
                            </p:childTnLst>
                          </p:cTn>
                        </p:par>
                        <p:par>
                          <p:cTn id="76" fill="hold">
                            <p:stCondLst>
                              <p:cond delay="2500"/>
                            </p:stCondLst>
                            <p:childTnLst>
                              <p:par>
                                <p:cTn id="77" presetID="22" presetClass="entr" presetSubtype="4" fill="hold" grpId="0" nodeType="afterEffect">
                                  <p:stCondLst>
                                    <p:cond delay="0"/>
                                  </p:stCondLst>
                                  <p:childTnLst>
                                    <p:set>
                                      <p:cBhvr>
                                        <p:cTn id="78" dur="1" fill="hold">
                                          <p:stCondLst>
                                            <p:cond delay="0"/>
                                          </p:stCondLst>
                                        </p:cTn>
                                        <p:tgtEl>
                                          <p:spTgt spid="113780"/>
                                        </p:tgtEl>
                                        <p:attrNameLst>
                                          <p:attrName>style.visibility</p:attrName>
                                        </p:attrNameLst>
                                      </p:cBhvr>
                                      <p:to>
                                        <p:strVal val="visible"/>
                                      </p:to>
                                    </p:set>
                                    <p:animEffect transition="in" filter="wipe(down)">
                                      <p:cBhvr>
                                        <p:cTn id="79" dur="500"/>
                                        <p:tgtEl>
                                          <p:spTgt spid="11378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13781"/>
                                        </p:tgtEl>
                                        <p:attrNameLst>
                                          <p:attrName>style.visibility</p:attrName>
                                        </p:attrNameLst>
                                      </p:cBhvr>
                                      <p:to>
                                        <p:strVal val="visible"/>
                                      </p:to>
                                    </p:set>
                                    <p:animEffect transition="in" filter="wipe(down)">
                                      <p:cBhvr>
                                        <p:cTn id="82" dur="500"/>
                                        <p:tgtEl>
                                          <p:spTgt spid="113781"/>
                                        </p:tgtEl>
                                      </p:cBhvr>
                                    </p:animEffect>
                                  </p:childTnLst>
                                </p:cTn>
                              </p:par>
                            </p:childTnLst>
                          </p:cTn>
                        </p:par>
                        <p:par>
                          <p:cTn id="83" fill="hold">
                            <p:stCondLst>
                              <p:cond delay="3000"/>
                            </p:stCondLst>
                            <p:childTnLst>
                              <p:par>
                                <p:cTn id="84" presetID="1" presetClass="exit" presetSubtype="0" fill="hold" grpId="1" nodeType="afterEffect">
                                  <p:stCondLst>
                                    <p:cond delay="0"/>
                                  </p:stCondLst>
                                  <p:childTnLst>
                                    <p:set>
                                      <p:cBhvr>
                                        <p:cTn id="85" dur="1" fill="hold">
                                          <p:stCondLst>
                                            <p:cond delay="0"/>
                                          </p:stCondLst>
                                        </p:cTn>
                                        <p:tgtEl>
                                          <p:spTgt spid="113773"/>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13775"/>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13774"/>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113776"/>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113780"/>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113781"/>
                                        </p:tgtEl>
                                        <p:attrNameLst>
                                          <p:attrName>style.visibility</p:attrName>
                                        </p:attrNameLst>
                                      </p:cBhvr>
                                      <p:to>
                                        <p:strVal val="hidden"/>
                                      </p:to>
                                    </p:set>
                                  </p:childTnLst>
                                </p:cTn>
                              </p:par>
                            </p:childTnLst>
                          </p:cTn>
                        </p:par>
                        <p:par>
                          <p:cTn id="96" fill="hold">
                            <p:stCondLst>
                              <p:cond delay="3000"/>
                            </p:stCondLst>
                            <p:childTnLst>
                              <p:par>
                                <p:cTn id="97" presetID="22" presetClass="entr" presetSubtype="4" fill="hold" grpId="0" nodeType="afterEffect">
                                  <p:stCondLst>
                                    <p:cond delay="0"/>
                                  </p:stCondLst>
                                  <p:childTnLst>
                                    <p:set>
                                      <p:cBhvr>
                                        <p:cTn id="98" dur="1" fill="hold">
                                          <p:stCondLst>
                                            <p:cond delay="0"/>
                                          </p:stCondLst>
                                        </p:cTn>
                                        <p:tgtEl>
                                          <p:spTgt spid="113782"/>
                                        </p:tgtEl>
                                        <p:attrNameLst>
                                          <p:attrName>style.visibility</p:attrName>
                                        </p:attrNameLst>
                                      </p:cBhvr>
                                      <p:to>
                                        <p:strVal val="visible"/>
                                      </p:to>
                                    </p:set>
                                    <p:animEffect transition="in" filter="wipe(down)">
                                      <p:cBhvr>
                                        <p:cTn id="99" dur="500"/>
                                        <p:tgtEl>
                                          <p:spTgt spid="113782"/>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13783"/>
                                        </p:tgtEl>
                                        <p:attrNameLst>
                                          <p:attrName>style.visibility</p:attrName>
                                        </p:attrNameLst>
                                      </p:cBhvr>
                                      <p:to>
                                        <p:strVal val="visible"/>
                                      </p:to>
                                    </p:set>
                                    <p:animEffect transition="in" filter="wipe(down)">
                                      <p:cBhvr>
                                        <p:cTn id="102" dur="500"/>
                                        <p:tgtEl>
                                          <p:spTgt spid="113783"/>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113764"/>
                                        </p:tgtEl>
                                        <p:attrNameLst>
                                          <p:attrName>style.visibility</p:attrName>
                                        </p:attrNameLst>
                                      </p:cBhvr>
                                      <p:to>
                                        <p:strVal val="visible"/>
                                      </p:to>
                                    </p:set>
                                    <p:animEffect transition="in" filter="dissolve">
                                      <p:cBhvr>
                                        <p:cTn id="107" dur="500"/>
                                        <p:tgtEl>
                                          <p:spTgt spid="113764"/>
                                        </p:tgtEl>
                                      </p:cBhvr>
                                    </p:animEffect>
                                  </p:childTnLst>
                                </p:cTn>
                              </p:par>
                            </p:childTnLst>
                          </p:cTn>
                        </p:par>
                        <p:par>
                          <p:cTn id="108" fill="hold">
                            <p:stCondLst>
                              <p:cond delay="500"/>
                            </p:stCondLst>
                            <p:childTnLst>
                              <p:par>
                                <p:cTn id="109" presetID="22" presetClass="entr" presetSubtype="2" fill="hold" grpId="0" nodeType="afterEffect">
                                  <p:stCondLst>
                                    <p:cond delay="0"/>
                                  </p:stCondLst>
                                  <p:childTnLst>
                                    <p:set>
                                      <p:cBhvr>
                                        <p:cTn id="110" dur="1" fill="hold">
                                          <p:stCondLst>
                                            <p:cond delay="0"/>
                                          </p:stCondLst>
                                        </p:cTn>
                                        <p:tgtEl>
                                          <p:spTgt spid="113784"/>
                                        </p:tgtEl>
                                        <p:attrNameLst>
                                          <p:attrName>style.visibility</p:attrName>
                                        </p:attrNameLst>
                                      </p:cBhvr>
                                      <p:to>
                                        <p:strVal val="visible"/>
                                      </p:to>
                                    </p:set>
                                    <p:animEffect transition="in" filter="wipe(right)">
                                      <p:cBhvr>
                                        <p:cTn id="111" dur="500"/>
                                        <p:tgtEl>
                                          <p:spTgt spid="113784"/>
                                        </p:tgtEl>
                                      </p:cBhvr>
                                    </p:animEffect>
                                  </p:childTnLst>
                                </p:cTn>
                              </p:par>
                            </p:childTnLst>
                          </p:cTn>
                        </p:par>
                        <p:par>
                          <p:cTn id="112" fill="hold">
                            <p:stCondLst>
                              <p:cond delay="1000"/>
                            </p:stCondLst>
                            <p:childTnLst>
                              <p:par>
                                <p:cTn id="113" presetID="22" presetClass="entr" presetSubtype="2" fill="hold" grpId="0" nodeType="afterEffect">
                                  <p:stCondLst>
                                    <p:cond delay="0"/>
                                  </p:stCondLst>
                                  <p:childTnLst>
                                    <p:set>
                                      <p:cBhvr>
                                        <p:cTn id="114" dur="1" fill="hold">
                                          <p:stCondLst>
                                            <p:cond delay="0"/>
                                          </p:stCondLst>
                                        </p:cTn>
                                        <p:tgtEl>
                                          <p:spTgt spid="113785"/>
                                        </p:tgtEl>
                                        <p:attrNameLst>
                                          <p:attrName>style.visibility</p:attrName>
                                        </p:attrNameLst>
                                      </p:cBhvr>
                                      <p:to>
                                        <p:strVal val="visible"/>
                                      </p:to>
                                    </p:set>
                                    <p:animEffect transition="in" filter="wipe(right)">
                                      <p:cBhvr>
                                        <p:cTn id="115" dur="500"/>
                                        <p:tgtEl>
                                          <p:spTgt spid="113785"/>
                                        </p:tgtEl>
                                      </p:cBhvr>
                                    </p:animEffect>
                                  </p:childTnLst>
                                </p:cTn>
                              </p:par>
                            </p:childTnLst>
                          </p:cTn>
                        </p:par>
                        <p:par>
                          <p:cTn id="116" fill="hold">
                            <p:stCondLst>
                              <p:cond delay="1500"/>
                            </p:stCondLst>
                            <p:childTnLst>
                              <p:par>
                                <p:cTn id="117" presetID="22" presetClass="entr" presetSubtype="1" fill="hold" grpId="0" nodeType="afterEffect">
                                  <p:stCondLst>
                                    <p:cond delay="0"/>
                                  </p:stCondLst>
                                  <p:childTnLst>
                                    <p:set>
                                      <p:cBhvr>
                                        <p:cTn id="118" dur="1" fill="hold">
                                          <p:stCondLst>
                                            <p:cond delay="0"/>
                                          </p:stCondLst>
                                        </p:cTn>
                                        <p:tgtEl>
                                          <p:spTgt spid="113786"/>
                                        </p:tgtEl>
                                        <p:attrNameLst>
                                          <p:attrName>style.visibility</p:attrName>
                                        </p:attrNameLst>
                                      </p:cBhvr>
                                      <p:to>
                                        <p:strVal val="visible"/>
                                      </p:to>
                                    </p:set>
                                    <p:animEffect transition="in" filter="wipe(up)">
                                      <p:cBhvr>
                                        <p:cTn id="119" dur="500"/>
                                        <p:tgtEl>
                                          <p:spTgt spid="113786"/>
                                        </p:tgtEl>
                                      </p:cBhvr>
                                    </p:animEffect>
                                  </p:childTnLst>
                                </p:cTn>
                              </p:par>
                            </p:childTnLst>
                          </p:cTn>
                        </p:par>
                        <p:par>
                          <p:cTn id="120" fill="hold">
                            <p:stCondLst>
                              <p:cond delay="2000"/>
                            </p:stCondLst>
                            <p:childTnLst>
                              <p:par>
                                <p:cTn id="121" presetID="22" presetClass="entr" presetSubtype="2" fill="hold" grpId="0" nodeType="afterEffect">
                                  <p:stCondLst>
                                    <p:cond delay="0"/>
                                  </p:stCondLst>
                                  <p:childTnLst>
                                    <p:set>
                                      <p:cBhvr>
                                        <p:cTn id="122" dur="1" fill="hold">
                                          <p:stCondLst>
                                            <p:cond delay="0"/>
                                          </p:stCondLst>
                                        </p:cTn>
                                        <p:tgtEl>
                                          <p:spTgt spid="113787"/>
                                        </p:tgtEl>
                                        <p:attrNameLst>
                                          <p:attrName>style.visibility</p:attrName>
                                        </p:attrNameLst>
                                      </p:cBhvr>
                                      <p:to>
                                        <p:strVal val="visible"/>
                                      </p:to>
                                    </p:set>
                                    <p:animEffect transition="in" filter="wipe(right)">
                                      <p:cBhvr>
                                        <p:cTn id="123" dur="500"/>
                                        <p:tgtEl>
                                          <p:spTgt spid="113787"/>
                                        </p:tgtEl>
                                      </p:cBhvr>
                                    </p:animEffect>
                                  </p:childTnLst>
                                </p:cTn>
                              </p:par>
                            </p:childTnLst>
                          </p:cTn>
                        </p:par>
                        <p:par>
                          <p:cTn id="124" fill="hold">
                            <p:stCondLst>
                              <p:cond delay="2500"/>
                            </p:stCondLst>
                            <p:childTnLst>
                              <p:par>
                                <p:cTn id="125" presetID="22" presetClass="entr" presetSubtype="2" fill="hold" grpId="0" nodeType="afterEffect">
                                  <p:stCondLst>
                                    <p:cond delay="0"/>
                                  </p:stCondLst>
                                  <p:childTnLst>
                                    <p:set>
                                      <p:cBhvr>
                                        <p:cTn id="126" dur="1" fill="hold">
                                          <p:stCondLst>
                                            <p:cond delay="0"/>
                                          </p:stCondLst>
                                        </p:cTn>
                                        <p:tgtEl>
                                          <p:spTgt spid="113788"/>
                                        </p:tgtEl>
                                        <p:attrNameLst>
                                          <p:attrName>style.visibility</p:attrName>
                                        </p:attrNameLst>
                                      </p:cBhvr>
                                      <p:to>
                                        <p:strVal val="visible"/>
                                      </p:to>
                                    </p:set>
                                    <p:animEffect transition="in" filter="wipe(right)">
                                      <p:cBhvr>
                                        <p:cTn id="127" dur="500"/>
                                        <p:tgtEl>
                                          <p:spTgt spid="113788"/>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113789"/>
                                        </p:tgtEl>
                                        <p:attrNameLst>
                                          <p:attrName>style.visibility</p:attrName>
                                        </p:attrNameLst>
                                      </p:cBhvr>
                                      <p:to>
                                        <p:strVal val="visible"/>
                                      </p:to>
                                    </p:set>
                                    <p:animEffect transition="in" filter="wipe(right)">
                                      <p:cBhvr>
                                        <p:cTn id="130" dur="500"/>
                                        <p:tgtEl>
                                          <p:spTgt spid="113789"/>
                                        </p:tgtEl>
                                      </p:cBhvr>
                                    </p:animEffect>
                                  </p:childTnLst>
                                </p:cTn>
                              </p:par>
                            </p:childTnLst>
                          </p:cTn>
                        </p:par>
                        <p:par>
                          <p:cTn id="131" fill="hold">
                            <p:stCondLst>
                              <p:cond delay="3000"/>
                            </p:stCondLst>
                            <p:childTnLst>
                              <p:par>
                                <p:cTn id="132" presetID="22" presetClass="entr" presetSubtype="4" fill="hold" grpId="0" nodeType="afterEffect">
                                  <p:stCondLst>
                                    <p:cond delay="0"/>
                                  </p:stCondLst>
                                  <p:childTnLst>
                                    <p:set>
                                      <p:cBhvr>
                                        <p:cTn id="133" dur="1" fill="hold">
                                          <p:stCondLst>
                                            <p:cond delay="0"/>
                                          </p:stCondLst>
                                        </p:cTn>
                                        <p:tgtEl>
                                          <p:spTgt spid="113790"/>
                                        </p:tgtEl>
                                        <p:attrNameLst>
                                          <p:attrName>style.visibility</p:attrName>
                                        </p:attrNameLst>
                                      </p:cBhvr>
                                      <p:to>
                                        <p:strVal val="visible"/>
                                      </p:to>
                                    </p:set>
                                    <p:animEffect transition="in" filter="wipe(down)">
                                      <p:cBhvr>
                                        <p:cTn id="134" dur="500"/>
                                        <p:tgtEl>
                                          <p:spTgt spid="113790"/>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13791"/>
                                        </p:tgtEl>
                                        <p:attrNameLst>
                                          <p:attrName>style.visibility</p:attrName>
                                        </p:attrNameLst>
                                      </p:cBhvr>
                                      <p:to>
                                        <p:strVal val="visible"/>
                                      </p:to>
                                    </p:set>
                                    <p:animEffect transition="in" filter="wipe(down)">
                                      <p:cBhvr>
                                        <p:cTn id="137" dur="500"/>
                                        <p:tgtEl>
                                          <p:spTgt spid="113791"/>
                                        </p:tgtEl>
                                      </p:cBhvr>
                                    </p:animEffect>
                                  </p:childTnLst>
                                </p:cTn>
                              </p:par>
                            </p:childTnLst>
                          </p:cTn>
                        </p:par>
                        <p:par>
                          <p:cTn id="138" fill="hold">
                            <p:stCondLst>
                              <p:cond delay="3500"/>
                            </p:stCondLst>
                            <p:childTnLst>
                              <p:par>
                                <p:cTn id="139" presetID="1" presetClass="exit" presetSubtype="0" fill="hold" grpId="1" nodeType="afterEffect">
                                  <p:stCondLst>
                                    <p:cond delay="0"/>
                                  </p:stCondLst>
                                  <p:childTnLst>
                                    <p:set>
                                      <p:cBhvr>
                                        <p:cTn id="140" dur="1" fill="hold">
                                          <p:stCondLst>
                                            <p:cond delay="0"/>
                                          </p:stCondLst>
                                        </p:cTn>
                                        <p:tgtEl>
                                          <p:spTgt spid="11378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113785"/>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113786"/>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113787"/>
                                        </p:tgtEl>
                                        <p:attrNameLst>
                                          <p:attrName>style.visibility</p:attrName>
                                        </p:attrNameLst>
                                      </p:cBhvr>
                                      <p:to>
                                        <p:strVal val="hidden"/>
                                      </p:to>
                                    </p:set>
                                  </p:childTnLst>
                                </p:cTn>
                              </p:par>
                            </p:childTnLst>
                          </p:cTn>
                        </p:par>
                        <p:par>
                          <p:cTn id="147" fill="hold">
                            <p:stCondLst>
                              <p:cond delay="3500"/>
                            </p:stCondLst>
                            <p:childTnLst>
                              <p:par>
                                <p:cTn id="148" presetID="1" presetClass="exit" presetSubtype="0" fill="hold" grpId="1" nodeType="afterEffect">
                                  <p:stCondLst>
                                    <p:cond delay="0"/>
                                  </p:stCondLst>
                                  <p:childTnLst>
                                    <p:set>
                                      <p:cBhvr>
                                        <p:cTn id="149" dur="1" fill="hold">
                                          <p:stCondLst>
                                            <p:cond delay="0"/>
                                          </p:stCondLst>
                                        </p:cTn>
                                        <p:tgtEl>
                                          <p:spTgt spid="113788"/>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113789"/>
                                        </p:tgtEl>
                                        <p:attrNameLst>
                                          <p:attrName>style.visibility</p:attrName>
                                        </p:attrNameLst>
                                      </p:cBhvr>
                                      <p:to>
                                        <p:strVal val="hidden"/>
                                      </p:to>
                                    </p:set>
                                  </p:childTnLst>
                                </p:cTn>
                              </p:par>
                            </p:childTnLst>
                          </p:cTn>
                        </p:par>
                        <p:par>
                          <p:cTn id="152" fill="hold">
                            <p:stCondLst>
                              <p:cond delay="3500"/>
                            </p:stCondLst>
                            <p:childTnLst>
                              <p:par>
                                <p:cTn id="153" presetID="20" presetClass="entr" presetSubtype="0" fill="hold" grpId="0" nodeType="afterEffect">
                                  <p:stCondLst>
                                    <p:cond delay="0"/>
                                  </p:stCondLst>
                                  <p:childTnLst>
                                    <p:set>
                                      <p:cBhvr>
                                        <p:cTn id="154" dur="1" fill="hold">
                                          <p:stCondLst>
                                            <p:cond delay="0"/>
                                          </p:stCondLst>
                                        </p:cTn>
                                        <p:tgtEl>
                                          <p:spTgt spid="113792"/>
                                        </p:tgtEl>
                                        <p:attrNameLst>
                                          <p:attrName>style.visibility</p:attrName>
                                        </p:attrNameLst>
                                      </p:cBhvr>
                                      <p:to>
                                        <p:strVal val="visible"/>
                                      </p:to>
                                    </p:set>
                                    <p:animEffect transition="in" filter="wedge">
                                      <p:cBhvr>
                                        <p:cTn id="155" dur="2000"/>
                                        <p:tgtEl>
                                          <p:spTgt spid="113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763" grpId="0" animBg="1"/>
      <p:bldP spid="113764" grpId="0" animBg="1"/>
      <p:bldP spid="113765" grpId="0" animBg="1"/>
      <p:bldP spid="113752" grpId="0" animBg="1"/>
      <p:bldP spid="113752" grpId="1" animBg="1"/>
      <p:bldP spid="113766" grpId="0" animBg="1"/>
      <p:bldP spid="113766" grpId="1" animBg="1"/>
      <p:bldP spid="113767" grpId="0" animBg="1"/>
      <p:bldP spid="113767" grpId="1" animBg="1"/>
      <p:bldP spid="113768" grpId="0" animBg="1"/>
      <p:bldP spid="113768" grpId="1" animBg="1"/>
      <p:bldP spid="113769" grpId="0" animBg="1"/>
      <p:bldP spid="113769" grpId="1" animBg="1"/>
      <p:bldP spid="113770" grpId="0" animBg="1"/>
      <p:bldP spid="113770" grpId="1" animBg="1"/>
      <p:bldP spid="113771" grpId="0" animBg="1"/>
      <p:bldP spid="113772" grpId="0" animBg="1"/>
      <p:bldP spid="113773" grpId="0" animBg="1"/>
      <p:bldP spid="113773" grpId="1" animBg="1"/>
      <p:bldP spid="113774" grpId="0" animBg="1"/>
      <p:bldP spid="113774" grpId="1" animBg="1"/>
      <p:bldP spid="113775" grpId="0" animBg="1"/>
      <p:bldP spid="113775" grpId="1" animBg="1"/>
      <p:bldP spid="113776" grpId="0" animBg="1"/>
      <p:bldP spid="113776" grpId="1" animBg="1"/>
      <p:bldP spid="113780" grpId="0" animBg="1"/>
      <p:bldP spid="113780" grpId="1" animBg="1"/>
      <p:bldP spid="113781" grpId="0" animBg="1"/>
      <p:bldP spid="113781" grpId="1" animBg="1"/>
      <p:bldP spid="113782" grpId="0" animBg="1"/>
      <p:bldP spid="113783" grpId="0" animBg="1"/>
      <p:bldP spid="113784" grpId="0" animBg="1"/>
      <p:bldP spid="113784" grpId="1" animBg="1"/>
      <p:bldP spid="113785" grpId="0" animBg="1"/>
      <p:bldP spid="113785" grpId="1" animBg="1"/>
      <p:bldP spid="113786" grpId="0" animBg="1"/>
      <p:bldP spid="113786" grpId="1" animBg="1"/>
      <p:bldP spid="113787" grpId="0" animBg="1"/>
      <p:bldP spid="113787" grpId="1" animBg="1"/>
      <p:bldP spid="113788" grpId="0" animBg="1"/>
      <p:bldP spid="113788" grpId="1" animBg="1"/>
      <p:bldP spid="113789" grpId="0" animBg="1"/>
      <p:bldP spid="113789" grpId="1" animBg="1"/>
      <p:bldP spid="113790" grpId="0" animBg="1"/>
      <p:bldP spid="113791" grpId="0" animBg="1"/>
      <p:bldP spid="11379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114_1461"/>
          <p:cNvPicPr>
            <a:picLocks noChangeAspect="1" noChangeArrowheads="1"/>
          </p:cNvPicPr>
          <p:nvPr/>
        </p:nvPicPr>
        <p:blipFill>
          <a:blip r:embed="rId3" cstate="print"/>
          <a:srcRect/>
          <a:stretch>
            <a:fillRect/>
          </a:stretch>
        </p:blipFill>
        <p:spPr bwMode="auto">
          <a:xfrm>
            <a:off x="6019800" y="3765550"/>
            <a:ext cx="685800" cy="514350"/>
          </a:xfrm>
          <a:prstGeom prst="rect">
            <a:avLst/>
          </a:prstGeom>
          <a:noFill/>
          <a:ln w="9525">
            <a:noFill/>
            <a:miter lim="800000"/>
            <a:headEnd/>
            <a:tailEnd/>
          </a:ln>
        </p:spPr>
      </p:pic>
      <p:pic>
        <p:nvPicPr>
          <p:cNvPr id="49155" name="Picture 3" descr="114_1462"/>
          <p:cNvPicPr>
            <a:picLocks noChangeAspect="1" noChangeArrowheads="1"/>
          </p:cNvPicPr>
          <p:nvPr/>
        </p:nvPicPr>
        <p:blipFill>
          <a:blip r:embed="rId4" cstate="print"/>
          <a:srcRect/>
          <a:stretch>
            <a:fillRect/>
          </a:stretch>
        </p:blipFill>
        <p:spPr bwMode="auto">
          <a:xfrm>
            <a:off x="6781800" y="3765550"/>
            <a:ext cx="685800" cy="514350"/>
          </a:xfrm>
          <a:prstGeom prst="rect">
            <a:avLst/>
          </a:prstGeom>
          <a:noFill/>
          <a:ln w="9525">
            <a:noFill/>
            <a:miter lim="800000"/>
            <a:headEnd/>
            <a:tailEnd/>
          </a:ln>
        </p:spPr>
      </p:pic>
      <p:pic>
        <p:nvPicPr>
          <p:cNvPr id="49156" name="Picture 4" descr="114_1463"/>
          <p:cNvPicPr>
            <a:picLocks noChangeAspect="1" noChangeArrowheads="1"/>
          </p:cNvPicPr>
          <p:nvPr/>
        </p:nvPicPr>
        <p:blipFill>
          <a:blip r:embed="rId5" cstate="print"/>
          <a:srcRect/>
          <a:stretch>
            <a:fillRect/>
          </a:stretch>
        </p:blipFill>
        <p:spPr bwMode="auto">
          <a:xfrm>
            <a:off x="7543800" y="3765550"/>
            <a:ext cx="685800" cy="514350"/>
          </a:xfrm>
          <a:prstGeom prst="rect">
            <a:avLst/>
          </a:prstGeom>
          <a:noFill/>
          <a:ln w="9525">
            <a:noFill/>
            <a:miter lim="800000"/>
            <a:headEnd/>
            <a:tailEnd/>
          </a:ln>
        </p:spPr>
      </p:pic>
      <p:pic>
        <p:nvPicPr>
          <p:cNvPr id="49157" name="Picture 5" descr="114_1464"/>
          <p:cNvPicPr>
            <a:picLocks noChangeAspect="1" noChangeArrowheads="1"/>
          </p:cNvPicPr>
          <p:nvPr/>
        </p:nvPicPr>
        <p:blipFill>
          <a:blip r:embed="rId6" cstate="print"/>
          <a:srcRect/>
          <a:stretch>
            <a:fillRect/>
          </a:stretch>
        </p:blipFill>
        <p:spPr bwMode="auto">
          <a:xfrm>
            <a:off x="8305800" y="3765550"/>
            <a:ext cx="685800" cy="514350"/>
          </a:xfrm>
          <a:prstGeom prst="rect">
            <a:avLst/>
          </a:prstGeom>
          <a:noFill/>
          <a:ln w="9525">
            <a:noFill/>
            <a:miter lim="800000"/>
            <a:headEnd/>
            <a:tailEnd/>
          </a:ln>
        </p:spPr>
      </p:pic>
      <p:pic>
        <p:nvPicPr>
          <p:cNvPr id="49158" name="Picture 6" descr="114_1469"/>
          <p:cNvPicPr>
            <a:picLocks noChangeAspect="1" noChangeArrowheads="1"/>
          </p:cNvPicPr>
          <p:nvPr/>
        </p:nvPicPr>
        <p:blipFill>
          <a:blip r:embed="rId7" cstate="print"/>
          <a:srcRect/>
          <a:stretch>
            <a:fillRect/>
          </a:stretch>
        </p:blipFill>
        <p:spPr bwMode="auto">
          <a:xfrm>
            <a:off x="6019800" y="4298950"/>
            <a:ext cx="685800" cy="514350"/>
          </a:xfrm>
          <a:prstGeom prst="rect">
            <a:avLst/>
          </a:prstGeom>
          <a:noFill/>
          <a:ln w="9525">
            <a:noFill/>
            <a:miter lim="800000"/>
            <a:headEnd/>
            <a:tailEnd/>
          </a:ln>
        </p:spPr>
      </p:pic>
      <p:pic>
        <p:nvPicPr>
          <p:cNvPr id="49159" name="Picture 7" descr="114_1470"/>
          <p:cNvPicPr>
            <a:picLocks noChangeAspect="1" noChangeArrowheads="1"/>
          </p:cNvPicPr>
          <p:nvPr/>
        </p:nvPicPr>
        <p:blipFill>
          <a:blip r:embed="rId8" cstate="print"/>
          <a:srcRect/>
          <a:stretch>
            <a:fillRect/>
          </a:stretch>
        </p:blipFill>
        <p:spPr bwMode="auto">
          <a:xfrm>
            <a:off x="6781800" y="4298950"/>
            <a:ext cx="685800" cy="514350"/>
          </a:xfrm>
          <a:prstGeom prst="rect">
            <a:avLst/>
          </a:prstGeom>
          <a:noFill/>
          <a:ln w="9525">
            <a:noFill/>
            <a:miter lim="800000"/>
            <a:headEnd/>
            <a:tailEnd/>
          </a:ln>
        </p:spPr>
      </p:pic>
      <p:pic>
        <p:nvPicPr>
          <p:cNvPr id="49160" name="Picture 8" descr="114_1471"/>
          <p:cNvPicPr>
            <a:picLocks noChangeAspect="1" noChangeArrowheads="1"/>
          </p:cNvPicPr>
          <p:nvPr/>
        </p:nvPicPr>
        <p:blipFill>
          <a:blip r:embed="rId9" cstate="print"/>
          <a:srcRect/>
          <a:stretch>
            <a:fillRect/>
          </a:stretch>
        </p:blipFill>
        <p:spPr bwMode="auto">
          <a:xfrm>
            <a:off x="7543800" y="4298950"/>
            <a:ext cx="685800" cy="514350"/>
          </a:xfrm>
          <a:prstGeom prst="rect">
            <a:avLst/>
          </a:prstGeom>
          <a:noFill/>
          <a:ln w="9525">
            <a:noFill/>
            <a:miter lim="800000"/>
            <a:headEnd/>
            <a:tailEnd/>
          </a:ln>
        </p:spPr>
      </p:pic>
      <p:pic>
        <p:nvPicPr>
          <p:cNvPr id="49161" name="Picture 9" descr="114_1472"/>
          <p:cNvPicPr>
            <a:picLocks noChangeAspect="1" noChangeArrowheads="1"/>
          </p:cNvPicPr>
          <p:nvPr/>
        </p:nvPicPr>
        <p:blipFill>
          <a:blip r:embed="rId10" cstate="print"/>
          <a:srcRect/>
          <a:stretch>
            <a:fillRect/>
          </a:stretch>
        </p:blipFill>
        <p:spPr bwMode="auto">
          <a:xfrm>
            <a:off x="8305800" y="4298950"/>
            <a:ext cx="685800" cy="514350"/>
          </a:xfrm>
          <a:prstGeom prst="rect">
            <a:avLst/>
          </a:prstGeom>
          <a:noFill/>
          <a:ln w="9525">
            <a:noFill/>
            <a:miter lim="800000"/>
            <a:headEnd/>
            <a:tailEnd/>
          </a:ln>
        </p:spPr>
      </p:pic>
      <p:pic>
        <p:nvPicPr>
          <p:cNvPr id="49162" name="Picture 10" descr="115_1513"/>
          <p:cNvPicPr>
            <a:picLocks noChangeAspect="1" noChangeArrowheads="1"/>
          </p:cNvPicPr>
          <p:nvPr/>
        </p:nvPicPr>
        <p:blipFill>
          <a:blip r:embed="rId11" cstate="print"/>
          <a:srcRect/>
          <a:stretch>
            <a:fillRect/>
          </a:stretch>
        </p:blipFill>
        <p:spPr bwMode="auto">
          <a:xfrm>
            <a:off x="6019800" y="4832350"/>
            <a:ext cx="685800" cy="514350"/>
          </a:xfrm>
          <a:prstGeom prst="rect">
            <a:avLst/>
          </a:prstGeom>
          <a:noFill/>
          <a:ln w="9525">
            <a:noFill/>
            <a:miter lim="800000"/>
            <a:headEnd/>
            <a:tailEnd/>
          </a:ln>
        </p:spPr>
      </p:pic>
      <p:pic>
        <p:nvPicPr>
          <p:cNvPr id="49163" name="Picture 11" descr="115_1514"/>
          <p:cNvPicPr>
            <a:picLocks noChangeAspect="1" noChangeArrowheads="1"/>
          </p:cNvPicPr>
          <p:nvPr/>
        </p:nvPicPr>
        <p:blipFill>
          <a:blip r:embed="rId12" cstate="print"/>
          <a:srcRect/>
          <a:stretch>
            <a:fillRect/>
          </a:stretch>
        </p:blipFill>
        <p:spPr bwMode="auto">
          <a:xfrm>
            <a:off x="6781800" y="4832350"/>
            <a:ext cx="685800" cy="514350"/>
          </a:xfrm>
          <a:prstGeom prst="rect">
            <a:avLst/>
          </a:prstGeom>
          <a:noFill/>
          <a:ln w="9525">
            <a:noFill/>
            <a:miter lim="800000"/>
            <a:headEnd/>
            <a:tailEnd/>
          </a:ln>
        </p:spPr>
      </p:pic>
      <p:pic>
        <p:nvPicPr>
          <p:cNvPr id="49164" name="Picture 12" descr="115_1515"/>
          <p:cNvPicPr>
            <a:picLocks noChangeAspect="1" noChangeArrowheads="1"/>
          </p:cNvPicPr>
          <p:nvPr/>
        </p:nvPicPr>
        <p:blipFill>
          <a:blip r:embed="rId13" cstate="print"/>
          <a:srcRect/>
          <a:stretch>
            <a:fillRect/>
          </a:stretch>
        </p:blipFill>
        <p:spPr bwMode="auto">
          <a:xfrm>
            <a:off x="7543800" y="4832350"/>
            <a:ext cx="685800" cy="514350"/>
          </a:xfrm>
          <a:prstGeom prst="rect">
            <a:avLst/>
          </a:prstGeom>
          <a:noFill/>
          <a:ln w="9525">
            <a:noFill/>
            <a:miter lim="800000"/>
            <a:headEnd/>
            <a:tailEnd/>
          </a:ln>
        </p:spPr>
      </p:pic>
      <p:pic>
        <p:nvPicPr>
          <p:cNvPr id="49165" name="Picture 13" descr="115_1516"/>
          <p:cNvPicPr>
            <a:picLocks noChangeAspect="1" noChangeArrowheads="1"/>
          </p:cNvPicPr>
          <p:nvPr/>
        </p:nvPicPr>
        <p:blipFill>
          <a:blip r:embed="rId14" cstate="print"/>
          <a:srcRect/>
          <a:stretch>
            <a:fillRect/>
          </a:stretch>
        </p:blipFill>
        <p:spPr bwMode="auto">
          <a:xfrm>
            <a:off x="8305800" y="4832350"/>
            <a:ext cx="685800" cy="514350"/>
          </a:xfrm>
          <a:prstGeom prst="rect">
            <a:avLst/>
          </a:prstGeom>
          <a:noFill/>
          <a:ln w="9525">
            <a:noFill/>
            <a:miter lim="800000"/>
            <a:headEnd/>
            <a:tailEnd/>
          </a:ln>
        </p:spPr>
      </p:pic>
      <p:pic>
        <p:nvPicPr>
          <p:cNvPr id="49166" name="Picture 14" descr="115_1537"/>
          <p:cNvPicPr>
            <a:picLocks noChangeAspect="1" noChangeArrowheads="1"/>
          </p:cNvPicPr>
          <p:nvPr/>
        </p:nvPicPr>
        <p:blipFill>
          <a:blip r:embed="rId15" cstate="print"/>
          <a:srcRect/>
          <a:stretch>
            <a:fillRect/>
          </a:stretch>
        </p:blipFill>
        <p:spPr bwMode="auto">
          <a:xfrm>
            <a:off x="6019800" y="5365750"/>
            <a:ext cx="685800" cy="514350"/>
          </a:xfrm>
          <a:prstGeom prst="rect">
            <a:avLst/>
          </a:prstGeom>
          <a:noFill/>
          <a:ln w="9525">
            <a:noFill/>
            <a:miter lim="800000"/>
            <a:headEnd/>
            <a:tailEnd/>
          </a:ln>
        </p:spPr>
      </p:pic>
      <p:pic>
        <p:nvPicPr>
          <p:cNvPr id="49167" name="Picture 15" descr="115_1538"/>
          <p:cNvPicPr>
            <a:picLocks noChangeAspect="1" noChangeArrowheads="1"/>
          </p:cNvPicPr>
          <p:nvPr/>
        </p:nvPicPr>
        <p:blipFill>
          <a:blip r:embed="rId16" cstate="print"/>
          <a:srcRect/>
          <a:stretch>
            <a:fillRect/>
          </a:stretch>
        </p:blipFill>
        <p:spPr bwMode="auto">
          <a:xfrm>
            <a:off x="6781800" y="5365750"/>
            <a:ext cx="685800" cy="514350"/>
          </a:xfrm>
          <a:prstGeom prst="rect">
            <a:avLst/>
          </a:prstGeom>
          <a:noFill/>
          <a:ln w="9525">
            <a:noFill/>
            <a:miter lim="800000"/>
            <a:headEnd/>
            <a:tailEnd/>
          </a:ln>
        </p:spPr>
      </p:pic>
      <p:pic>
        <p:nvPicPr>
          <p:cNvPr id="49168" name="Picture 16" descr="115_1539"/>
          <p:cNvPicPr>
            <a:picLocks noChangeAspect="1" noChangeArrowheads="1"/>
          </p:cNvPicPr>
          <p:nvPr/>
        </p:nvPicPr>
        <p:blipFill>
          <a:blip r:embed="rId17" cstate="print"/>
          <a:srcRect/>
          <a:stretch>
            <a:fillRect/>
          </a:stretch>
        </p:blipFill>
        <p:spPr bwMode="auto">
          <a:xfrm>
            <a:off x="7543800" y="5365750"/>
            <a:ext cx="685800" cy="514350"/>
          </a:xfrm>
          <a:prstGeom prst="rect">
            <a:avLst/>
          </a:prstGeom>
          <a:noFill/>
          <a:ln w="9525">
            <a:noFill/>
            <a:miter lim="800000"/>
            <a:headEnd/>
            <a:tailEnd/>
          </a:ln>
        </p:spPr>
      </p:pic>
      <p:pic>
        <p:nvPicPr>
          <p:cNvPr id="49169" name="Picture 17" descr="115_1540"/>
          <p:cNvPicPr>
            <a:picLocks noGrp="1" noChangeAspect="1" noChangeArrowheads="1"/>
          </p:cNvPicPr>
          <p:nvPr>
            <p:ph sz="half" idx="1"/>
          </p:nvPr>
        </p:nvPicPr>
        <p:blipFill>
          <a:blip r:embed="rId18" cstate="print"/>
          <a:srcRect/>
          <a:stretch>
            <a:fillRect/>
          </a:stretch>
        </p:blipFill>
        <p:spPr>
          <a:xfrm>
            <a:off x="8305800" y="5365750"/>
            <a:ext cx="685800" cy="514350"/>
          </a:xfrm>
          <a:noFill/>
        </p:spPr>
      </p:pic>
      <p:pic>
        <p:nvPicPr>
          <p:cNvPr id="49170" name="Picture 18" descr="115_1560"/>
          <p:cNvPicPr>
            <a:picLocks noChangeAspect="1" noChangeArrowheads="1"/>
          </p:cNvPicPr>
          <p:nvPr/>
        </p:nvPicPr>
        <p:blipFill>
          <a:blip r:embed="rId19" cstate="print"/>
          <a:srcRect/>
          <a:stretch>
            <a:fillRect/>
          </a:stretch>
        </p:blipFill>
        <p:spPr bwMode="auto">
          <a:xfrm>
            <a:off x="6019800" y="2165350"/>
            <a:ext cx="685800" cy="514350"/>
          </a:xfrm>
          <a:prstGeom prst="rect">
            <a:avLst/>
          </a:prstGeom>
          <a:noFill/>
          <a:ln w="9525">
            <a:noFill/>
            <a:miter lim="800000"/>
            <a:headEnd/>
            <a:tailEnd/>
          </a:ln>
        </p:spPr>
      </p:pic>
      <p:pic>
        <p:nvPicPr>
          <p:cNvPr id="49171" name="Picture 19" descr="115_1557"/>
          <p:cNvPicPr>
            <a:picLocks noChangeAspect="1" noChangeArrowheads="1"/>
          </p:cNvPicPr>
          <p:nvPr/>
        </p:nvPicPr>
        <p:blipFill>
          <a:blip r:embed="rId20" cstate="print"/>
          <a:srcRect/>
          <a:stretch>
            <a:fillRect/>
          </a:stretch>
        </p:blipFill>
        <p:spPr bwMode="auto">
          <a:xfrm>
            <a:off x="6781800" y="2165350"/>
            <a:ext cx="685800" cy="514350"/>
          </a:xfrm>
          <a:prstGeom prst="rect">
            <a:avLst/>
          </a:prstGeom>
          <a:noFill/>
          <a:ln w="9525">
            <a:noFill/>
            <a:miter lim="800000"/>
            <a:headEnd/>
            <a:tailEnd/>
          </a:ln>
        </p:spPr>
      </p:pic>
      <p:pic>
        <p:nvPicPr>
          <p:cNvPr id="49172" name="Picture 20" descr="115_1558"/>
          <p:cNvPicPr>
            <a:picLocks noChangeAspect="1" noChangeArrowheads="1"/>
          </p:cNvPicPr>
          <p:nvPr/>
        </p:nvPicPr>
        <p:blipFill>
          <a:blip r:embed="rId21" cstate="print"/>
          <a:srcRect/>
          <a:stretch>
            <a:fillRect/>
          </a:stretch>
        </p:blipFill>
        <p:spPr bwMode="auto">
          <a:xfrm>
            <a:off x="7543800" y="2165350"/>
            <a:ext cx="685800" cy="514350"/>
          </a:xfrm>
          <a:prstGeom prst="rect">
            <a:avLst/>
          </a:prstGeom>
          <a:noFill/>
          <a:ln w="9525">
            <a:noFill/>
            <a:miter lim="800000"/>
            <a:headEnd/>
            <a:tailEnd/>
          </a:ln>
        </p:spPr>
      </p:pic>
      <p:pic>
        <p:nvPicPr>
          <p:cNvPr id="49173" name="Picture 21" descr="115_1559"/>
          <p:cNvPicPr>
            <a:picLocks noChangeAspect="1" noChangeArrowheads="1"/>
          </p:cNvPicPr>
          <p:nvPr/>
        </p:nvPicPr>
        <p:blipFill>
          <a:blip r:embed="rId22" cstate="print"/>
          <a:srcRect/>
          <a:stretch>
            <a:fillRect/>
          </a:stretch>
        </p:blipFill>
        <p:spPr bwMode="auto">
          <a:xfrm>
            <a:off x="8305800" y="2165350"/>
            <a:ext cx="685800" cy="514350"/>
          </a:xfrm>
          <a:prstGeom prst="rect">
            <a:avLst/>
          </a:prstGeom>
          <a:noFill/>
          <a:ln w="9525">
            <a:noFill/>
            <a:miter lim="800000"/>
            <a:headEnd/>
            <a:tailEnd/>
          </a:ln>
        </p:spPr>
      </p:pic>
      <p:pic>
        <p:nvPicPr>
          <p:cNvPr id="49174" name="Picture 22" descr="115_1552"/>
          <p:cNvPicPr>
            <a:picLocks noChangeAspect="1" noChangeArrowheads="1"/>
          </p:cNvPicPr>
          <p:nvPr/>
        </p:nvPicPr>
        <p:blipFill>
          <a:blip r:embed="rId23" cstate="print"/>
          <a:srcRect/>
          <a:stretch>
            <a:fillRect/>
          </a:stretch>
        </p:blipFill>
        <p:spPr bwMode="auto">
          <a:xfrm>
            <a:off x="6019800" y="3232150"/>
            <a:ext cx="685800" cy="514350"/>
          </a:xfrm>
          <a:prstGeom prst="rect">
            <a:avLst/>
          </a:prstGeom>
          <a:noFill/>
          <a:ln w="9525">
            <a:noFill/>
            <a:miter lim="800000"/>
            <a:headEnd/>
            <a:tailEnd/>
          </a:ln>
        </p:spPr>
      </p:pic>
      <p:pic>
        <p:nvPicPr>
          <p:cNvPr id="49175" name="Picture 23" descr="115_1545"/>
          <p:cNvPicPr>
            <a:picLocks noChangeAspect="1" noChangeArrowheads="1"/>
          </p:cNvPicPr>
          <p:nvPr/>
        </p:nvPicPr>
        <p:blipFill>
          <a:blip r:embed="rId24" cstate="print"/>
          <a:srcRect/>
          <a:stretch>
            <a:fillRect/>
          </a:stretch>
        </p:blipFill>
        <p:spPr bwMode="auto">
          <a:xfrm>
            <a:off x="6019800" y="2698750"/>
            <a:ext cx="685800" cy="514350"/>
          </a:xfrm>
          <a:prstGeom prst="rect">
            <a:avLst/>
          </a:prstGeom>
          <a:noFill/>
          <a:ln w="9525">
            <a:noFill/>
            <a:miter lim="800000"/>
            <a:headEnd/>
            <a:tailEnd/>
          </a:ln>
        </p:spPr>
      </p:pic>
      <p:pic>
        <p:nvPicPr>
          <p:cNvPr id="49176" name="Picture 24" descr="115_1546"/>
          <p:cNvPicPr>
            <a:picLocks noChangeAspect="1" noChangeArrowheads="1"/>
          </p:cNvPicPr>
          <p:nvPr/>
        </p:nvPicPr>
        <p:blipFill>
          <a:blip r:embed="rId25" cstate="print"/>
          <a:srcRect/>
          <a:stretch>
            <a:fillRect/>
          </a:stretch>
        </p:blipFill>
        <p:spPr bwMode="auto">
          <a:xfrm>
            <a:off x="6781800" y="2698750"/>
            <a:ext cx="685800" cy="514350"/>
          </a:xfrm>
          <a:prstGeom prst="rect">
            <a:avLst/>
          </a:prstGeom>
          <a:noFill/>
          <a:ln w="9525">
            <a:noFill/>
            <a:miter lim="800000"/>
            <a:headEnd/>
            <a:tailEnd/>
          </a:ln>
        </p:spPr>
      </p:pic>
      <p:pic>
        <p:nvPicPr>
          <p:cNvPr id="49177" name="Picture 25" descr="115_1547"/>
          <p:cNvPicPr>
            <a:picLocks noChangeAspect="1" noChangeArrowheads="1"/>
          </p:cNvPicPr>
          <p:nvPr/>
        </p:nvPicPr>
        <p:blipFill>
          <a:blip r:embed="rId26" cstate="print"/>
          <a:srcRect/>
          <a:stretch>
            <a:fillRect/>
          </a:stretch>
        </p:blipFill>
        <p:spPr bwMode="auto">
          <a:xfrm>
            <a:off x="7543800" y="2698750"/>
            <a:ext cx="685800" cy="514350"/>
          </a:xfrm>
          <a:prstGeom prst="rect">
            <a:avLst/>
          </a:prstGeom>
          <a:noFill/>
          <a:ln w="9525">
            <a:noFill/>
            <a:miter lim="800000"/>
            <a:headEnd/>
            <a:tailEnd/>
          </a:ln>
        </p:spPr>
      </p:pic>
      <p:pic>
        <p:nvPicPr>
          <p:cNvPr id="49178" name="Picture 26" descr="115_1548"/>
          <p:cNvPicPr>
            <a:picLocks noChangeAspect="1" noChangeArrowheads="1"/>
          </p:cNvPicPr>
          <p:nvPr/>
        </p:nvPicPr>
        <p:blipFill>
          <a:blip r:embed="rId27" cstate="print"/>
          <a:srcRect/>
          <a:stretch>
            <a:fillRect/>
          </a:stretch>
        </p:blipFill>
        <p:spPr bwMode="auto">
          <a:xfrm>
            <a:off x="8305800" y="2698750"/>
            <a:ext cx="685800" cy="514350"/>
          </a:xfrm>
          <a:prstGeom prst="rect">
            <a:avLst/>
          </a:prstGeom>
          <a:noFill/>
          <a:ln w="9525">
            <a:noFill/>
            <a:miter lim="800000"/>
            <a:headEnd/>
            <a:tailEnd/>
          </a:ln>
        </p:spPr>
      </p:pic>
      <p:pic>
        <p:nvPicPr>
          <p:cNvPr id="49179" name="Picture 27" descr="115_1549"/>
          <p:cNvPicPr>
            <a:picLocks noChangeAspect="1" noChangeArrowheads="1"/>
          </p:cNvPicPr>
          <p:nvPr/>
        </p:nvPicPr>
        <p:blipFill>
          <a:blip r:embed="rId28" cstate="print"/>
          <a:srcRect/>
          <a:stretch>
            <a:fillRect/>
          </a:stretch>
        </p:blipFill>
        <p:spPr bwMode="auto">
          <a:xfrm>
            <a:off x="6781800" y="3232150"/>
            <a:ext cx="685800" cy="514350"/>
          </a:xfrm>
          <a:prstGeom prst="rect">
            <a:avLst/>
          </a:prstGeom>
          <a:noFill/>
          <a:ln w="9525">
            <a:noFill/>
            <a:miter lim="800000"/>
            <a:headEnd/>
            <a:tailEnd/>
          </a:ln>
        </p:spPr>
      </p:pic>
      <p:pic>
        <p:nvPicPr>
          <p:cNvPr id="49180" name="Picture 28" descr="115_1550"/>
          <p:cNvPicPr>
            <a:picLocks noChangeAspect="1" noChangeArrowheads="1"/>
          </p:cNvPicPr>
          <p:nvPr/>
        </p:nvPicPr>
        <p:blipFill>
          <a:blip r:embed="rId29" cstate="print"/>
          <a:srcRect/>
          <a:stretch>
            <a:fillRect/>
          </a:stretch>
        </p:blipFill>
        <p:spPr bwMode="auto">
          <a:xfrm>
            <a:off x="7543800" y="3232150"/>
            <a:ext cx="685800" cy="514350"/>
          </a:xfrm>
          <a:prstGeom prst="rect">
            <a:avLst/>
          </a:prstGeom>
          <a:noFill/>
          <a:ln w="9525">
            <a:noFill/>
            <a:miter lim="800000"/>
            <a:headEnd/>
            <a:tailEnd/>
          </a:ln>
        </p:spPr>
      </p:pic>
      <p:pic>
        <p:nvPicPr>
          <p:cNvPr id="49181" name="Picture 29" descr="115_1551"/>
          <p:cNvPicPr>
            <a:picLocks noChangeAspect="1" noChangeArrowheads="1"/>
          </p:cNvPicPr>
          <p:nvPr/>
        </p:nvPicPr>
        <p:blipFill>
          <a:blip r:embed="rId30" cstate="print"/>
          <a:srcRect/>
          <a:stretch>
            <a:fillRect/>
          </a:stretch>
        </p:blipFill>
        <p:spPr bwMode="auto">
          <a:xfrm>
            <a:off x="8305800" y="3232150"/>
            <a:ext cx="685800" cy="514350"/>
          </a:xfrm>
          <a:prstGeom prst="rect">
            <a:avLst/>
          </a:prstGeom>
          <a:noFill/>
          <a:ln w="9525">
            <a:noFill/>
            <a:miter lim="800000"/>
            <a:headEnd/>
            <a:tailEnd/>
          </a:ln>
        </p:spPr>
      </p:pic>
      <p:pic>
        <p:nvPicPr>
          <p:cNvPr id="49182" name="Picture 30" descr="115_1551"/>
          <p:cNvPicPr>
            <a:picLocks noGrp="1" noChangeAspect="1" noChangeArrowheads="1"/>
          </p:cNvPicPr>
          <p:nvPr>
            <p:ph sz="half" idx="2"/>
          </p:nvPr>
        </p:nvPicPr>
        <p:blipFill>
          <a:blip r:embed="rId31" cstate="print"/>
          <a:srcRect/>
          <a:stretch>
            <a:fillRect/>
          </a:stretch>
        </p:blipFill>
        <p:spPr>
          <a:xfrm>
            <a:off x="6194425" y="0"/>
            <a:ext cx="2590800" cy="1943100"/>
          </a:xfrm>
          <a:noFill/>
        </p:spPr>
      </p:pic>
      <p:pic>
        <p:nvPicPr>
          <p:cNvPr id="49183" name="Picture 31" descr="115_1552"/>
          <p:cNvPicPr>
            <a:picLocks noChangeAspect="1" noChangeArrowheads="1"/>
          </p:cNvPicPr>
          <p:nvPr/>
        </p:nvPicPr>
        <p:blipFill>
          <a:blip r:embed="rId23" cstate="print"/>
          <a:srcRect/>
          <a:stretch>
            <a:fillRect/>
          </a:stretch>
        </p:blipFill>
        <p:spPr bwMode="auto">
          <a:xfrm>
            <a:off x="6781800" y="6203950"/>
            <a:ext cx="685800" cy="514350"/>
          </a:xfrm>
          <a:prstGeom prst="rect">
            <a:avLst/>
          </a:prstGeom>
          <a:noFill/>
          <a:ln w="9525">
            <a:noFill/>
            <a:miter lim="800000"/>
            <a:headEnd/>
            <a:tailEnd/>
          </a:ln>
        </p:spPr>
      </p:pic>
      <p:pic>
        <p:nvPicPr>
          <p:cNvPr id="49184" name="Picture 32" descr="115_1549"/>
          <p:cNvPicPr>
            <a:picLocks noChangeAspect="1" noChangeArrowheads="1"/>
          </p:cNvPicPr>
          <p:nvPr/>
        </p:nvPicPr>
        <p:blipFill>
          <a:blip r:embed="rId28" cstate="print"/>
          <a:srcRect/>
          <a:stretch>
            <a:fillRect/>
          </a:stretch>
        </p:blipFill>
        <p:spPr bwMode="auto">
          <a:xfrm>
            <a:off x="7543800" y="6203950"/>
            <a:ext cx="685800" cy="514350"/>
          </a:xfrm>
          <a:prstGeom prst="rect">
            <a:avLst/>
          </a:prstGeom>
          <a:noFill/>
          <a:ln w="9525">
            <a:noFill/>
            <a:miter lim="800000"/>
            <a:headEnd/>
            <a:tailEnd/>
          </a:ln>
        </p:spPr>
      </p:pic>
      <p:pic>
        <p:nvPicPr>
          <p:cNvPr id="49185" name="Picture 33" descr="115_1550"/>
          <p:cNvPicPr>
            <a:picLocks noChangeAspect="1" noChangeArrowheads="1"/>
          </p:cNvPicPr>
          <p:nvPr/>
        </p:nvPicPr>
        <p:blipFill>
          <a:blip r:embed="rId29" cstate="print"/>
          <a:srcRect/>
          <a:stretch>
            <a:fillRect/>
          </a:stretch>
        </p:blipFill>
        <p:spPr bwMode="auto">
          <a:xfrm>
            <a:off x="8305800" y="6203950"/>
            <a:ext cx="685800" cy="514350"/>
          </a:xfrm>
          <a:prstGeom prst="rect">
            <a:avLst/>
          </a:prstGeom>
          <a:noFill/>
          <a:ln w="9525">
            <a:noFill/>
            <a:miter lim="800000"/>
            <a:headEnd/>
            <a:tailEnd/>
          </a:ln>
        </p:spPr>
      </p:pic>
      <p:pic>
        <p:nvPicPr>
          <p:cNvPr id="49186" name="Picture 34" descr="115_1551"/>
          <p:cNvPicPr>
            <a:picLocks noChangeAspect="1" noChangeArrowheads="1"/>
          </p:cNvPicPr>
          <p:nvPr/>
        </p:nvPicPr>
        <p:blipFill>
          <a:blip r:embed="rId30" cstate="print"/>
          <a:srcRect/>
          <a:stretch>
            <a:fillRect/>
          </a:stretch>
        </p:blipFill>
        <p:spPr bwMode="auto">
          <a:xfrm>
            <a:off x="6019800" y="6203950"/>
            <a:ext cx="685800" cy="514350"/>
          </a:xfrm>
          <a:prstGeom prst="rect">
            <a:avLst/>
          </a:prstGeom>
          <a:noFill/>
          <a:ln w="9525">
            <a:noFill/>
            <a:miter lim="800000"/>
            <a:headEnd/>
            <a:tailEnd/>
          </a:ln>
        </p:spPr>
      </p:pic>
      <p:sp>
        <p:nvSpPr>
          <p:cNvPr id="49187" name="AutoShape 35"/>
          <p:cNvSpPr>
            <a:spLocks noChangeArrowheads="1"/>
          </p:cNvSpPr>
          <p:nvPr/>
        </p:nvSpPr>
        <p:spPr bwMode="auto">
          <a:xfrm>
            <a:off x="7315200" y="1860550"/>
            <a:ext cx="381000" cy="304800"/>
          </a:xfrm>
          <a:prstGeom prst="downArrow">
            <a:avLst>
              <a:gd name="adj1" fmla="val 50000"/>
              <a:gd name="adj2" fmla="val 25000"/>
            </a:avLst>
          </a:prstGeom>
          <a:noFill/>
          <a:ln w="38100" algn="ctr">
            <a:solidFill>
              <a:schemeClr val="tx1"/>
            </a:solidFill>
            <a:miter lim="800000"/>
            <a:headEnd/>
            <a:tailEnd/>
          </a:ln>
        </p:spPr>
        <p:txBody>
          <a:bodyPr wrap="none" anchor="ctr"/>
          <a:lstStyle/>
          <a:p>
            <a:endParaRPr lang="en-US"/>
          </a:p>
        </p:txBody>
      </p:sp>
      <p:sp>
        <p:nvSpPr>
          <p:cNvPr id="49188" name="AutoShape 36"/>
          <p:cNvSpPr>
            <a:spLocks noChangeArrowheads="1"/>
          </p:cNvSpPr>
          <p:nvPr/>
        </p:nvSpPr>
        <p:spPr bwMode="auto">
          <a:xfrm>
            <a:off x="7315200" y="5899150"/>
            <a:ext cx="381000" cy="304800"/>
          </a:xfrm>
          <a:prstGeom prst="downArrow">
            <a:avLst>
              <a:gd name="adj1" fmla="val 50000"/>
              <a:gd name="adj2" fmla="val 25000"/>
            </a:avLst>
          </a:prstGeom>
          <a:noFill/>
          <a:ln w="38100" algn="ctr">
            <a:solidFill>
              <a:schemeClr val="tx1"/>
            </a:solidFill>
            <a:miter lim="800000"/>
            <a:headEnd/>
            <a:tailEnd/>
          </a:ln>
        </p:spPr>
        <p:txBody>
          <a:bodyPr wrap="none" anchor="ctr"/>
          <a:lstStyle/>
          <a:p>
            <a:endParaRPr lang="en-US"/>
          </a:p>
        </p:txBody>
      </p:sp>
      <p:pic>
        <p:nvPicPr>
          <p:cNvPr id="49189" name="Picture 37" descr="search_colosseum_cropped_brighter"/>
          <p:cNvPicPr>
            <a:picLocks noChangeAspect="1" noChangeArrowheads="1"/>
          </p:cNvPicPr>
          <p:nvPr/>
        </p:nvPicPr>
        <p:blipFill>
          <a:blip r:embed="rId32" cstate="print"/>
          <a:srcRect/>
          <a:stretch>
            <a:fillRect/>
          </a:stretch>
        </p:blipFill>
        <p:spPr bwMode="auto">
          <a:xfrm>
            <a:off x="457200" y="3886200"/>
            <a:ext cx="5257800" cy="2414588"/>
          </a:xfrm>
          <a:prstGeom prst="rect">
            <a:avLst/>
          </a:prstGeom>
          <a:noFill/>
          <a:ln w="9525">
            <a:noFill/>
            <a:miter lim="800000"/>
            <a:headEnd/>
            <a:tailEnd/>
          </a:ln>
        </p:spPr>
      </p:pic>
      <p:pic>
        <p:nvPicPr>
          <p:cNvPr id="49190" name="Picture 38" descr="sweep_spammedbase"/>
          <p:cNvPicPr>
            <a:picLocks noChangeAspect="1" noChangeArrowheads="1"/>
          </p:cNvPicPr>
          <p:nvPr/>
        </p:nvPicPr>
        <p:blipFill>
          <a:blip r:embed="rId33" cstate="print"/>
          <a:srcRect/>
          <a:stretch>
            <a:fillRect/>
          </a:stretch>
        </p:blipFill>
        <p:spPr bwMode="auto">
          <a:xfrm>
            <a:off x="0" y="1066800"/>
            <a:ext cx="3606800" cy="2730500"/>
          </a:xfrm>
          <a:prstGeom prst="rect">
            <a:avLst/>
          </a:prstGeom>
          <a:noFill/>
          <a:ln w="9525">
            <a:noFill/>
            <a:miter lim="800000"/>
            <a:headEnd/>
            <a:tailEnd/>
          </a:ln>
        </p:spPr>
      </p:pic>
      <p:sp>
        <p:nvSpPr>
          <p:cNvPr id="49191" name="Rectangle 39"/>
          <p:cNvSpPr>
            <a:spLocks noGrp="1" noChangeArrowheads="1"/>
          </p:cNvSpPr>
          <p:nvPr>
            <p:ph type="title"/>
          </p:nvPr>
        </p:nvSpPr>
        <p:spPr>
          <a:xfrm>
            <a:off x="685800" y="0"/>
            <a:ext cx="7772400" cy="1143000"/>
          </a:xfrm>
          <a:noFill/>
        </p:spPr>
        <p:txBody>
          <a:bodyPr/>
          <a:lstStyle/>
          <a:p>
            <a:pPr eaLnBrk="1" hangingPunct="1"/>
            <a:r>
              <a:rPr lang="en-US" smtClean="0"/>
              <a:t>Performance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itle 5"/>
          <p:cNvSpPr>
            <a:spLocks noGrp="1"/>
          </p:cNvSpPr>
          <p:nvPr>
            <p:ph type="title"/>
          </p:nvPr>
        </p:nvSpPr>
        <p:spPr/>
        <p:txBody>
          <a:bodyPr/>
          <a:lstStyle/>
          <a:p>
            <a:pPr eaLnBrk="1" hangingPunct="1"/>
            <a:r>
              <a:rPr lang="en-US" smtClean="0"/>
              <a:t>Overview of Keypoint Matching</a:t>
            </a:r>
            <a:endParaRPr lang="de-CH" smtClean="0"/>
          </a:p>
        </p:txBody>
      </p:sp>
      <p:sp>
        <p:nvSpPr>
          <p:cNvPr id="1031" name="Footer Placeholder 4"/>
          <p:cNvSpPr>
            <a:spLocks noGrp="1"/>
          </p:cNvSpPr>
          <p:nvPr>
            <p:ph type="ftr" sz="quarter" idx="11"/>
          </p:nvPr>
        </p:nvSpPr>
        <p:spPr/>
        <p:txBody>
          <a:bodyPr/>
          <a:lstStyle/>
          <a:p>
            <a:pPr>
              <a:defRPr/>
            </a:pPr>
            <a:r>
              <a:rPr lang="de-DE" smtClean="0"/>
              <a:t>K. Grauman, B. Leibe</a:t>
            </a:r>
          </a:p>
        </p:txBody>
      </p:sp>
      <p:pic>
        <p:nvPicPr>
          <p:cNvPr id="45" name="Picture 41"/>
          <p:cNvPicPr>
            <a:picLocks noChangeAspect="1" noChangeArrowheads="1"/>
          </p:cNvPicPr>
          <p:nvPr/>
        </p:nvPicPr>
        <p:blipFill>
          <a:blip r:embed="rId3" cstate="print"/>
          <a:srcRect/>
          <a:stretch>
            <a:fillRect/>
          </a:stretch>
        </p:blipFill>
        <p:spPr bwMode="auto">
          <a:xfrm>
            <a:off x="5022850" y="4573588"/>
            <a:ext cx="863600" cy="863600"/>
          </a:xfrm>
          <a:prstGeom prst="rect">
            <a:avLst/>
          </a:prstGeom>
          <a:noFill/>
          <a:ln w="9525">
            <a:noFill/>
            <a:miter lim="800000"/>
            <a:headEnd/>
            <a:tailEnd/>
          </a:ln>
        </p:spPr>
      </p:pic>
      <p:grpSp>
        <p:nvGrpSpPr>
          <p:cNvPr id="2" name="Group 115"/>
          <p:cNvGrpSpPr>
            <a:grpSpLocks/>
          </p:cNvGrpSpPr>
          <p:nvPr/>
        </p:nvGrpSpPr>
        <p:grpSpPr bwMode="auto">
          <a:xfrm>
            <a:off x="409575" y="4527550"/>
            <a:ext cx="1954213" cy="1328738"/>
            <a:chOff x="884187" y="5111107"/>
            <a:chExt cx="1954259" cy="1329381"/>
          </a:xfrm>
        </p:grpSpPr>
        <p:pic>
          <p:nvPicPr>
            <p:cNvPr id="1125" name="Picture 4"/>
            <p:cNvPicPr>
              <a:picLocks noChangeAspect="1" noChangeArrowheads="1"/>
            </p:cNvPicPr>
            <p:nvPr/>
          </p:nvPicPr>
          <p:blipFill>
            <a:blip r:embed="rId4" cstate="print"/>
            <a:srcRect/>
            <a:stretch>
              <a:fillRect/>
            </a:stretch>
          </p:blipFill>
          <p:spPr bwMode="auto">
            <a:xfrm>
              <a:off x="1330321" y="5157788"/>
              <a:ext cx="933450" cy="866775"/>
            </a:xfrm>
            <a:prstGeom prst="rect">
              <a:avLst/>
            </a:prstGeom>
            <a:noFill/>
            <a:ln w="9525">
              <a:noFill/>
              <a:miter lim="800000"/>
              <a:headEnd/>
              <a:tailEnd/>
            </a:ln>
          </p:spPr>
        </p:pic>
        <p:grpSp>
          <p:nvGrpSpPr>
            <p:cNvPr id="1126" name="Group 114"/>
            <p:cNvGrpSpPr>
              <a:grpSpLocks/>
            </p:cNvGrpSpPr>
            <p:nvPr/>
          </p:nvGrpSpPr>
          <p:grpSpPr bwMode="auto">
            <a:xfrm>
              <a:off x="884187" y="5111107"/>
              <a:ext cx="276999" cy="873768"/>
              <a:chOff x="884187" y="5111107"/>
              <a:chExt cx="276999" cy="873768"/>
            </a:xfrm>
          </p:grpSpPr>
          <p:sp>
            <p:nvSpPr>
              <p:cNvPr id="1130" name="Line 48"/>
              <p:cNvSpPr>
                <a:spLocks noChangeShapeType="1"/>
              </p:cNvSpPr>
              <p:nvPr/>
            </p:nvSpPr>
            <p:spPr bwMode="auto">
              <a:xfrm>
                <a:off x="1130968" y="5157788"/>
                <a:ext cx="0" cy="827087"/>
              </a:xfrm>
              <a:prstGeom prst="line">
                <a:avLst/>
              </a:prstGeom>
              <a:noFill/>
              <a:ln w="12700" cap="sq">
                <a:solidFill>
                  <a:schemeClr val="tx1"/>
                </a:solidFill>
                <a:round/>
                <a:headEnd type="triangle" w="sm" len="sm"/>
                <a:tailEnd type="triangle" w="sm" len="sm"/>
              </a:ln>
            </p:spPr>
            <p:txBody>
              <a:bodyPr/>
              <a:lstStyle/>
              <a:p>
                <a:endParaRPr lang="en-US"/>
              </a:p>
            </p:txBody>
          </p:sp>
          <p:sp>
            <p:nvSpPr>
              <p:cNvPr id="1131" name="Text Box 50"/>
              <p:cNvSpPr txBox="1">
                <a:spLocks noChangeArrowheads="1"/>
              </p:cNvSpPr>
              <p:nvPr/>
            </p:nvSpPr>
            <p:spPr bwMode="auto">
              <a:xfrm rot="-5400000">
                <a:off x="608363" y="5386931"/>
                <a:ext cx="828647" cy="276999"/>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sz="1200"/>
                  <a:t>N</a:t>
                </a:r>
                <a:r>
                  <a:rPr lang="pl-PL" sz="1200"/>
                  <a:t> pixels</a:t>
                </a:r>
                <a:endParaRPr lang="en-US" sz="1200"/>
              </a:p>
            </p:txBody>
          </p:sp>
        </p:grpSp>
        <p:grpSp>
          <p:nvGrpSpPr>
            <p:cNvPr id="1127" name="Group 103"/>
            <p:cNvGrpSpPr>
              <a:grpSpLocks/>
            </p:cNvGrpSpPr>
            <p:nvPr/>
          </p:nvGrpSpPr>
          <p:grpSpPr bwMode="auto">
            <a:xfrm>
              <a:off x="1327146" y="6165850"/>
              <a:ext cx="1511300" cy="274638"/>
              <a:chOff x="1655763" y="6165850"/>
              <a:chExt cx="1511300" cy="274638"/>
            </a:xfrm>
          </p:grpSpPr>
          <p:sp>
            <p:nvSpPr>
              <p:cNvPr id="1128" name="Line 49"/>
              <p:cNvSpPr>
                <a:spLocks noChangeShapeType="1"/>
              </p:cNvSpPr>
              <p:nvPr/>
            </p:nvSpPr>
            <p:spPr bwMode="auto">
              <a:xfrm>
                <a:off x="1655763" y="6200775"/>
                <a:ext cx="936625" cy="0"/>
              </a:xfrm>
              <a:prstGeom prst="line">
                <a:avLst/>
              </a:prstGeom>
              <a:noFill/>
              <a:ln w="12700" cap="sq">
                <a:solidFill>
                  <a:schemeClr val="tx1"/>
                </a:solidFill>
                <a:round/>
                <a:headEnd type="triangle" w="sm" len="sm"/>
                <a:tailEnd type="triangle" w="sm" len="sm"/>
              </a:ln>
            </p:spPr>
            <p:txBody>
              <a:bodyPr/>
              <a:lstStyle/>
              <a:p>
                <a:endParaRPr lang="en-US"/>
              </a:p>
            </p:txBody>
          </p:sp>
          <p:sp>
            <p:nvSpPr>
              <p:cNvPr id="1129" name="Text Box 51"/>
              <p:cNvSpPr txBox="1">
                <a:spLocks noChangeArrowheads="1"/>
              </p:cNvSpPr>
              <p:nvPr/>
            </p:nvSpPr>
            <p:spPr bwMode="auto">
              <a:xfrm>
                <a:off x="1727200" y="6165850"/>
                <a:ext cx="1439863" cy="27463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sz="1200"/>
                  <a:t>N</a:t>
                </a:r>
                <a:r>
                  <a:rPr lang="pl-PL" sz="1200"/>
                  <a:t> pixels</a:t>
                </a:r>
                <a:endParaRPr lang="en-US" sz="1200"/>
              </a:p>
            </p:txBody>
          </p:sp>
        </p:grpSp>
      </p:grpSp>
      <p:sp>
        <p:nvSpPr>
          <p:cNvPr id="87" name="AutoShape 83"/>
          <p:cNvSpPr>
            <a:spLocks noChangeArrowheads="1"/>
          </p:cNvSpPr>
          <p:nvPr/>
        </p:nvSpPr>
        <p:spPr bwMode="auto">
          <a:xfrm>
            <a:off x="3121025" y="4860925"/>
            <a:ext cx="612775" cy="252413"/>
          </a:xfrm>
          <a:prstGeom prst="leftRightArrow">
            <a:avLst>
              <a:gd name="adj1" fmla="val 50000"/>
              <a:gd name="adj2" fmla="val 48553"/>
            </a:avLst>
          </a:prstGeom>
          <a:noFill/>
          <a:ln w="12700" cap="sq">
            <a:solidFill>
              <a:schemeClr val="tx1"/>
            </a:solidFill>
            <a:miter lim="800000"/>
            <a:headEnd type="none" w="sm" len="sm"/>
            <a:tailEnd type="none" w="sm" len="sm"/>
          </a:ln>
        </p:spPr>
        <p:txBody>
          <a:bodyPr wrap="none" anchor="ctr"/>
          <a:lstStyle/>
          <a:p>
            <a:pPr eaLnBrk="0" hangingPunct="0"/>
            <a:endParaRPr lang="de-CH"/>
          </a:p>
        </p:txBody>
      </p:sp>
      <p:grpSp>
        <p:nvGrpSpPr>
          <p:cNvPr id="5" name="Group 105"/>
          <p:cNvGrpSpPr>
            <a:grpSpLocks/>
          </p:cNvGrpSpPr>
          <p:nvPr/>
        </p:nvGrpSpPr>
        <p:grpSpPr bwMode="auto">
          <a:xfrm>
            <a:off x="1968500" y="4213225"/>
            <a:ext cx="1116013" cy="1225550"/>
            <a:chOff x="2771775" y="4797425"/>
            <a:chExt cx="1116013" cy="1225709"/>
          </a:xfrm>
        </p:grpSpPr>
        <p:grpSp>
          <p:nvGrpSpPr>
            <p:cNvPr id="1109" name="Group 52"/>
            <p:cNvGrpSpPr>
              <a:grpSpLocks/>
            </p:cNvGrpSpPr>
            <p:nvPr/>
          </p:nvGrpSpPr>
          <p:grpSpPr bwMode="auto">
            <a:xfrm>
              <a:off x="2771775" y="5265735"/>
              <a:ext cx="828675" cy="552347"/>
              <a:chOff x="1859" y="3339"/>
              <a:chExt cx="363" cy="301"/>
            </a:xfrm>
          </p:grpSpPr>
          <p:sp>
            <p:nvSpPr>
              <p:cNvPr id="1111" name="Line 53"/>
              <p:cNvSpPr>
                <a:spLocks noChangeShapeType="1"/>
              </p:cNvSpPr>
              <p:nvPr/>
            </p:nvSpPr>
            <p:spPr bwMode="auto">
              <a:xfrm>
                <a:off x="1859" y="3362"/>
                <a:ext cx="0" cy="272"/>
              </a:xfrm>
              <a:prstGeom prst="line">
                <a:avLst/>
              </a:prstGeom>
              <a:noFill/>
              <a:ln w="12700" cap="sq">
                <a:solidFill>
                  <a:schemeClr val="tx1"/>
                </a:solidFill>
                <a:round/>
                <a:headEnd type="triangle" w="sm" len="sm"/>
                <a:tailEnd type="none" w="sm" len="sm"/>
              </a:ln>
            </p:spPr>
            <p:txBody>
              <a:bodyPr/>
              <a:lstStyle/>
              <a:p>
                <a:endParaRPr lang="en-US"/>
              </a:p>
            </p:txBody>
          </p:sp>
          <p:sp>
            <p:nvSpPr>
              <p:cNvPr id="1112" name="Line 54"/>
              <p:cNvSpPr>
                <a:spLocks noChangeShapeType="1"/>
              </p:cNvSpPr>
              <p:nvPr/>
            </p:nvSpPr>
            <p:spPr bwMode="auto">
              <a:xfrm>
                <a:off x="1859" y="3640"/>
                <a:ext cx="363" cy="0"/>
              </a:xfrm>
              <a:prstGeom prst="line">
                <a:avLst/>
              </a:prstGeom>
              <a:noFill/>
              <a:ln w="12700" cap="sq">
                <a:solidFill>
                  <a:schemeClr val="tx1"/>
                </a:solidFill>
                <a:round/>
                <a:headEnd type="none" w="sm" len="sm"/>
                <a:tailEnd type="triangle" w="sm" len="sm"/>
              </a:ln>
            </p:spPr>
            <p:txBody>
              <a:bodyPr/>
              <a:lstStyle/>
              <a:p>
                <a:endParaRPr lang="en-US"/>
              </a:p>
            </p:txBody>
          </p:sp>
          <p:sp>
            <p:nvSpPr>
              <p:cNvPr id="1113" name="Rectangle 55"/>
              <p:cNvSpPr>
                <a:spLocks noChangeArrowheads="1"/>
              </p:cNvSpPr>
              <p:nvPr/>
            </p:nvSpPr>
            <p:spPr bwMode="auto">
              <a:xfrm>
                <a:off x="1882"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14" name="Rectangle 56"/>
              <p:cNvSpPr>
                <a:spLocks noChangeArrowheads="1"/>
              </p:cNvSpPr>
              <p:nvPr/>
            </p:nvSpPr>
            <p:spPr bwMode="auto">
              <a:xfrm>
                <a:off x="1904"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15" name="Rectangle 57"/>
              <p:cNvSpPr>
                <a:spLocks noChangeArrowheads="1"/>
              </p:cNvSpPr>
              <p:nvPr/>
            </p:nvSpPr>
            <p:spPr bwMode="auto">
              <a:xfrm>
                <a:off x="1927"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16" name="Rectangle 58"/>
              <p:cNvSpPr>
                <a:spLocks noChangeArrowheads="1"/>
              </p:cNvSpPr>
              <p:nvPr/>
            </p:nvSpPr>
            <p:spPr bwMode="auto">
              <a:xfrm>
                <a:off x="1950" y="3430"/>
                <a:ext cx="23" cy="204"/>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17" name="Rectangle 59"/>
              <p:cNvSpPr>
                <a:spLocks noChangeArrowheads="1"/>
              </p:cNvSpPr>
              <p:nvPr/>
            </p:nvSpPr>
            <p:spPr bwMode="auto">
              <a:xfrm>
                <a:off x="1972"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18" name="Rectangle 60"/>
              <p:cNvSpPr>
                <a:spLocks noChangeArrowheads="1"/>
              </p:cNvSpPr>
              <p:nvPr/>
            </p:nvSpPr>
            <p:spPr bwMode="auto">
              <a:xfrm>
                <a:off x="1995" y="3385"/>
                <a:ext cx="23" cy="249"/>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19" name="Rectangle 61"/>
              <p:cNvSpPr>
                <a:spLocks noChangeArrowheads="1"/>
              </p:cNvSpPr>
              <p:nvPr/>
            </p:nvSpPr>
            <p:spPr bwMode="auto">
              <a:xfrm>
                <a:off x="2018" y="3362"/>
                <a:ext cx="22" cy="272"/>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20" name="Rectangle 62"/>
              <p:cNvSpPr>
                <a:spLocks noChangeArrowheads="1"/>
              </p:cNvSpPr>
              <p:nvPr/>
            </p:nvSpPr>
            <p:spPr bwMode="auto">
              <a:xfrm>
                <a:off x="2040" y="3339"/>
                <a:ext cx="23" cy="295"/>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21" name="Rectangle 63"/>
              <p:cNvSpPr>
                <a:spLocks noChangeArrowheads="1"/>
              </p:cNvSpPr>
              <p:nvPr/>
            </p:nvSpPr>
            <p:spPr bwMode="auto">
              <a:xfrm>
                <a:off x="2063" y="3339"/>
                <a:ext cx="23" cy="295"/>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22" name="Rectangle 64"/>
              <p:cNvSpPr>
                <a:spLocks noChangeArrowheads="1"/>
              </p:cNvSpPr>
              <p:nvPr/>
            </p:nvSpPr>
            <p:spPr bwMode="auto">
              <a:xfrm>
                <a:off x="2086" y="3362"/>
                <a:ext cx="23" cy="272"/>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23" name="Rectangle 65"/>
              <p:cNvSpPr>
                <a:spLocks noChangeArrowheads="1"/>
              </p:cNvSpPr>
              <p:nvPr/>
            </p:nvSpPr>
            <p:spPr bwMode="auto">
              <a:xfrm>
                <a:off x="2108"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24" name="Rectangle 66"/>
              <p:cNvSpPr>
                <a:spLocks noChangeArrowheads="1"/>
              </p:cNvSpPr>
              <p:nvPr/>
            </p:nvSpPr>
            <p:spPr bwMode="auto">
              <a:xfrm>
                <a:off x="2131" y="3498"/>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grpSp>
        <p:graphicFrame>
          <p:nvGraphicFramePr>
            <p:cNvPr id="1028" name="Object 2"/>
            <p:cNvGraphicFramePr>
              <a:graphicFrameLocks noChangeAspect="1"/>
            </p:cNvGraphicFramePr>
            <p:nvPr/>
          </p:nvGraphicFramePr>
          <p:xfrm>
            <a:off x="2951163" y="4797425"/>
            <a:ext cx="349250" cy="395288"/>
          </p:xfrm>
          <a:graphic>
            <a:graphicData uri="http://schemas.openxmlformats.org/presentationml/2006/ole">
              <p:oleObj spid="_x0000_s1028" name="Equation" r:id="rId5" imgW="190440" imgH="215640" progId="Equation.3">
                <p:embed/>
              </p:oleObj>
            </a:graphicData>
          </a:graphic>
        </p:graphicFrame>
        <p:sp>
          <p:nvSpPr>
            <p:cNvPr id="1110" name="Text Box 86"/>
            <p:cNvSpPr txBox="1">
              <a:spLocks noChangeArrowheads="1"/>
            </p:cNvSpPr>
            <p:nvPr/>
          </p:nvSpPr>
          <p:spPr bwMode="auto">
            <a:xfrm>
              <a:off x="3001941" y="5776913"/>
              <a:ext cx="885847" cy="246221"/>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sz="1000" i="1"/>
                <a:t>e.g.</a:t>
              </a:r>
              <a:r>
                <a:rPr lang="en-US" sz="1000"/>
                <a:t> </a:t>
              </a:r>
              <a:r>
                <a:rPr lang="pl-PL" sz="1000"/>
                <a:t>color</a:t>
              </a:r>
              <a:endParaRPr lang="en-US" sz="1000"/>
            </a:p>
          </p:txBody>
        </p:sp>
      </p:grpSp>
      <p:grpSp>
        <p:nvGrpSpPr>
          <p:cNvPr id="7" name="Group 106"/>
          <p:cNvGrpSpPr>
            <a:grpSpLocks/>
          </p:cNvGrpSpPr>
          <p:nvPr/>
        </p:nvGrpSpPr>
        <p:grpSpPr bwMode="auto">
          <a:xfrm>
            <a:off x="4157663" y="4249738"/>
            <a:ext cx="971550" cy="1181100"/>
            <a:chOff x="4967288" y="4833938"/>
            <a:chExt cx="971549" cy="1181258"/>
          </a:xfrm>
        </p:grpSpPr>
        <p:grpSp>
          <p:nvGrpSpPr>
            <p:cNvPr id="1093" name="Group 67"/>
            <p:cNvGrpSpPr>
              <a:grpSpLocks/>
            </p:cNvGrpSpPr>
            <p:nvPr/>
          </p:nvGrpSpPr>
          <p:grpSpPr bwMode="auto">
            <a:xfrm>
              <a:off x="4967288" y="5300665"/>
              <a:ext cx="757237" cy="515961"/>
              <a:chOff x="3515" y="3498"/>
              <a:chExt cx="363" cy="278"/>
            </a:xfrm>
          </p:grpSpPr>
          <p:sp>
            <p:nvSpPr>
              <p:cNvPr id="1095" name="Line 68"/>
              <p:cNvSpPr>
                <a:spLocks noChangeShapeType="1"/>
              </p:cNvSpPr>
              <p:nvPr/>
            </p:nvSpPr>
            <p:spPr bwMode="auto">
              <a:xfrm>
                <a:off x="3515" y="3498"/>
                <a:ext cx="0" cy="272"/>
              </a:xfrm>
              <a:prstGeom prst="line">
                <a:avLst/>
              </a:prstGeom>
              <a:noFill/>
              <a:ln w="12700" cap="sq">
                <a:solidFill>
                  <a:schemeClr val="tx1"/>
                </a:solidFill>
                <a:round/>
                <a:headEnd type="triangle" w="sm" len="sm"/>
                <a:tailEnd type="none" w="sm" len="sm"/>
              </a:ln>
            </p:spPr>
            <p:txBody>
              <a:bodyPr/>
              <a:lstStyle/>
              <a:p>
                <a:endParaRPr lang="en-US"/>
              </a:p>
            </p:txBody>
          </p:sp>
          <p:sp>
            <p:nvSpPr>
              <p:cNvPr id="1096" name="Line 69"/>
              <p:cNvSpPr>
                <a:spLocks noChangeShapeType="1"/>
              </p:cNvSpPr>
              <p:nvPr/>
            </p:nvSpPr>
            <p:spPr bwMode="auto">
              <a:xfrm>
                <a:off x="3515" y="3776"/>
                <a:ext cx="363" cy="0"/>
              </a:xfrm>
              <a:prstGeom prst="line">
                <a:avLst/>
              </a:prstGeom>
              <a:noFill/>
              <a:ln w="12700" cap="sq">
                <a:solidFill>
                  <a:schemeClr val="tx1"/>
                </a:solidFill>
                <a:round/>
                <a:headEnd type="none" w="sm" len="sm"/>
                <a:tailEnd type="triangle" w="sm" len="sm"/>
              </a:ln>
            </p:spPr>
            <p:txBody>
              <a:bodyPr/>
              <a:lstStyle/>
              <a:p>
                <a:endParaRPr lang="en-US"/>
              </a:p>
            </p:txBody>
          </p:sp>
          <p:sp>
            <p:nvSpPr>
              <p:cNvPr id="1097" name="Rectangle 70"/>
              <p:cNvSpPr>
                <a:spLocks noChangeArrowheads="1"/>
              </p:cNvSpPr>
              <p:nvPr/>
            </p:nvSpPr>
            <p:spPr bwMode="auto">
              <a:xfrm>
                <a:off x="3538"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098" name="Rectangle 71"/>
              <p:cNvSpPr>
                <a:spLocks noChangeArrowheads="1"/>
              </p:cNvSpPr>
              <p:nvPr/>
            </p:nvSpPr>
            <p:spPr bwMode="auto">
              <a:xfrm>
                <a:off x="3560"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099" name="Rectangle 72"/>
              <p:cNvSpPr>
                <a:spLocks noChangeArrowheads="1"/>
              </p:cNvSpPr>
              <p:nvPr/>
            </p:nvSpPr>
            <p:spPr bwMode="auto">
              <a:xfrm>
                <a:off x="3583"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00" name="Rectangle 73"/>
              <p:cNvSpPr>
                <a:spLocks noChangeArrowheads="1"/>
              </p:cNvSpPr>
              <p:nvPr/>
            </p:nvSpPr>
            <p:spPr bwMode="auto">
              <a:xfrm>
                <a:off x="3606" y="3566"/>
                <a:ext cx="23" cy="204"/>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01" name="Rectangle 74"/>
              <p:cNvSpPr>
                <a:spLocks noChangeArrowheads="1"/>
              </p:cNvSpPr>
              <p:nvPr/>
            </p:nvSpPr>
            <p:spPr bwMode="auto">
              <a:xfrm>
                <a:off x="3628" y="3543"/>
                <a:ext cx="23" cy="227"/>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02" name="Rectangle 75"/>
              <p:cNvSpPr>
                <a:spLocks noChangeArrowheads="1"/>
              </p:cNvSpPr>
              <p:nvPr/>
            </p:nvSpPr>
            <p:spPr bwMode="auto">
              <a:xfrm>
                <a:off x="3651"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03" name="Rectangle 76"/>
              <p:cNvSpPr>
                <a:spLocks noChangeArrowheads="1"/>
              </p:cNvSpPr>
              <p:nvPr/>
            </p:nvSpPr>
            <p:spPr bwMode="auto">
              <a:xfrm>
                <a:off x="3674" y="3498"/>
                <a:ext cx="22" cy="272"/>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04" name="Rectangle 77"/>
              <p:cNvSpPr>
                <a:spLocks noChangeArrowheads="1"/>
              </p:cNvSpPr>
              <p:nvPr/>
            </p:nvSpPr>
            <p:spPr bwMode="auto">
              <a:xfrm>
                <a:off x="3696"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05" name="Rectangle 78"/>
              <p:cNvSpPr>
                <a:spLocks noChangeArrowheads="1"/>
              </p:cNvSpPr>
              <p:nvPr/>
            </p:nvSpPr>
            <p:spPr bwMode="auto">
              <a:xfrm>
                <a:off x="3719"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06" name="Rectangle 79"/>
              <p:cNvSpPr>
                <a:spLocks noChangeArrowheads="1"/>
              </p:cNvSpPr>
              <p:nvPr/>
            </p:nvSpPr>
            <p:spPr bwMode="auto">
              <a:xfrm>
                <a:off x="3742"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07" name="Rectangle 80"/>
              <p:cNvSpPr>
                <a:spLocks noChangeArrowheads="1"/>
              </p:cNvSpPr>
              <p:nvPr/>
            </p:nvSpPr>
            <p:spPr bwMode="auto">
              <a:xfrm>
                <a:off x="3764" y="3634"/>
                <a:ext cx="23" cy="136"/>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sp>
            <p:nvSpPr>
              <p:cNvPr id="1108" name="Rectangle 81"/>
              <p:cNvSpPr>
                <a:spLocks noChangeArrowheads="1"/>
              </p:cNvSpPr>
              <p:nvPr/>
            </p:nvSpPr>
            <p:spPr bwMode="auto">
              <a:xfrm>
                <a:off x="3787" y="3543"/>
                <a:ext cx="23" cy="227"/>
              </a:xfrm>
              <a:prstGeom prst="rect">
                <a:avLst/>
              </a:prstGeom>
              <a:solidFill>
                <a:schemeClr val="bg2"/>
              </a:solidFill>
              <a:ln w="12700" cap="sq">
                <a:solidFill>
                  <a:schemeClr val="tx1"/>
                </a:solidFill>
                <a:miter lim="800000"/>
                <a:headEnd type="none" w="sm" len="sm"/>
                <a:tailEnd type="none" w="sm" len="sm"/>
              </a:ln>
            </p:spPr>
            <p:txBody>
              <a:bodyPr wrap="none" anchor="ctr"/>
              <a:lstStyle/>
              <a:p>
                <a:pPr eaLnBrk="0" hangingPunct="0"/>
                <a:endParaRPr lang="de-CH"/>
              </a:p>
            </p:txBody>
          </p:sp>
        </p:grpSp>
        <p:graphicFrame>
          <p:nvGraphicFramePr>
            <p:cNvPr id="1027" name="Object 3"/>
            <p:cNvGraphicFramePr>
              <a:graphicFrameLocks noChangeAspect="1"/>
            </p:cNvGraphicFramePr>
            <p:nvPr/>
          </p:nvGraphicFramePr>
          <p:xfrm>
            <a:off x="5111750" y="4833938"/>
            <a:ext cx="349250" cy="395287"/>
          </p:xfrm>
          <a:graphic>
            <a:graphicData uri="http://schemas.openxmlformats.org/presentationml/2006/ole">
              <p:oleObj spid="_x0000_s1027" name="Equation" r:id="rId6" imgW="190440" imgH="215640" progId="Equation.3">
                <p:embed/>
              </p:oleObj>
            </a:graphicData>
          </a:graphic>
        </p:graphicFrame>
        <p:sp>
          <p:nvSpPr>
            <p:cNvPr id="1094" name="Text Box 87"/>
            <p:cNvSpPr txBox="1">
              <a:spLocks noChangeArrowheads="1"/>
            </p:cNvSpPr>
            <p:nvPr/>
          </p:nvSpPr>
          <p:spPr bwMode="auto">
            <a:xfrm>
              <a:off x="5083182" y="5768975"/>
              <a:ext cx="855655" cy="246221"/>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sz="1000" i="1"/>
                <a:t>e.g.</a:t>
              </a:r>
              <a:r>
                <a:rPr lang="en-US" sz="1000"/>
                <a:t> </a:t>
              </a:r>
              <a:r>
                <a:rPr lang="pl-PL" sz="1000"/>
                <a:t>color</a:t>
              </a:r>
              <a:endParaRPr lang="en-US" sz="1000"/>
            </a:p>
          </p:txBody>
        </p:sp>
      </p:grpSp>
      <p:pic>
        <p:nvPicPr>
          <p:cNvPr id="1036" name="Picture 25" descr="obj14__0"/>
          <p:cNvPicPr>
            <a:picLocks noChangeAspect="1" noChangeArrowheads="1"/>
          </p:cNvPicPr>
          <p:nvPr/>
        </p:nvPicPr>
        <p:blipFill>
          <a:blip r:embed="rId7" cstate="print"/>
          <a:srcRect/>
          <a:stretch>
            <a:fillRect/>
          </a:stretch>
        </p:blipFill>
        <p:spPr bwMode="auto">
          <a:xfrm rot="-1019039">
            <a:off x="3644900" y="1530350"/>
            <a:ext cx="2376488" cy="2508250"/>
          </a:xfrm>
          <a:prstGeom prst="rect">
            <a:avLst/>
          </a:prstGeom>
          <a:noFill/>
          <a:ln w="9525">
            <a:noFill/>
            <a:miter lim="800000"/>
            <a:headEnd/>
            <a:tailEnd/>
          </a:ln>
        </p:spPr>
      </p:pic>
      <p:sp>
        <p:nvSpPr>
          <p:cNvPr id="46" name="Rectangle 42"/>
          <p:cNvSpPr>
            <a:spLocks noChangeArrowheads="1"/>
          </p:cNvSpPr>
          <p:nvPr/>
        </p:nvSpPr>
        <p:spPr bwMode="auto">
          <a:xfrm rot="-6419039">
            <a:off x="4877594" y="3150394"/>
            <a:ext cx="519113" cy="492125"/>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solidFill>
                <a:srgbClr val="FFFF00"/>
              </a:solidFill>
            </a:endParaRPr>
          </a:p>
        </p:txBody>
      </p:sp>
      <p:grpSp>
        <p:nvGrpSpPr>
          <p:cNvPr id="9" name="Group 107"/>
          <p:cNvGrpSpPr>
            <a:grpSpLocks/>
          </p:cNvGrpSpPr>
          <p:nvPr/>
        </p:nvGrpSpPr>
        <p:grpSpPr bwMode="auto">
          <a:xfrm rot="-1019039">
            <a:off x="4005263" y="2078038"/>
            <a:ext cx="1560512" cy="1771650"/>
            <a:chOff x="5087938" y="2849563"/>
            <a:chExt cx="1333500" cy="1511678"/>
          </a:xfrm>
        </p:grpSpPr>
        <p:grpSp>
          <p:nvGrpSpPr>
            <p:cNvPr id="1071" name="Group 35"/>
            <p:cNvGrpSpPr>
              <a:grpSpLocks/>
            </p:cNvGrpSpPr>
            <p:nvPr/>
          </p:nvGrpSpPr>
          <p:grpSpPr bwMode="auto">
            <a:xfrm rot="-5400000">
              <a:off x="6348413" y="3101975"/>
              <a:ext cx="73025" cy="73025"/>
              <a:chOff x="1292" y="2205"/>
              <a:chExt cx="46" cy="46"/>
            </a:xfrm>
          </p:grpSpPr>
          <p:sp>
            <p:nvSpPr>
              <p:cNvPr id="1091" name="Line 36"/>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92" name="Line 37"/>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1072" name="Group 101"/>
            <p:cNvGrpSpPr>
              <a:grpSpLocks/>
            </p:cNvGrpSpPr>
            <p:nvPr/>
          </p:nvGrpSpPr>
          <p:grpSpPr bwMode="auto">
            <a:xfrm>
              <a:off x="5087938" y="2849563"/>
              <a:ext cx="1320665" cy="1511678"/>
              <a:chOff x="5087938" y="2849563"/>
              <a:chExt cx="1320665" cy="1511678"/>
            </a:xfrm>
          </p:grpSpPr>
          <p:grpSp>
            <p:nvGrpSpPr>
              <p:cNvPr id="1073" name="Group 26"/>
              <p:cNvGrpSpPr>
                <a:grpSpLocks/>
              </p:cNvGrpSpPr>
              <p:nvPr/>
            </p:nvGrpSpPr>
            <p:grpSpPr bwMode="auto">
              <a:xfrm rot="-5400000">
                <a:off x="5124450" y="4000500"/>
                <a:ext cx="73025" cy="73025"/>
                <a:chOff x="1292" y="2205"/>
                <a:chExt cx="46" cy="46"/>
              </a:xfrm>
            </p:grpSpPr>
            <p:sp>
              <p:nvSpPr>
                <p:cNvPr id="1089" name="Line 27"/>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90" name="Line 28"/>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1074" name="Group 29"/>
              <p:cNvGrpSpPr>
                <a:grpSpLocks/>
              </p:cNvGrpSpPr>
              <p:nvPr/>
            </p:nvGrpSpPr>
            <p:grpSpPr bwMode="auto">
              <a:xfrm rot="-5400000">
                <a:off x="5411788" y="3713163"/>
                <a:ext cx="73025" cy="73025"/>
                <a:chOff x="1292" y="2205"/>
                <a:chExt cx="46" cy="46"/>
              </a:xfrm>
            </p:grpSpPr>
            <p:sp>
              <p:nvSpPr>
                <p:cNvPr id="1087" name="Line 30"/>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88" name="Line 31"/>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1075" name="Group 32"/>
              <p:cNvGrpSpPr>
                <a:grpSpLocks/>
              </p:cNvGrpSpPr>
              <p:nvPr/>
            </p:nvGrpSpPr>
            <p:grpSpPr bwMode="auto">
              <a:xfrm rot="-5400000">
                <a:off x="5986463" y="2849563"/>
                <a:ext cx="73025" cy="73025"/>
                <a:chOff x="1292" y="2205"/>
                <a:chExt cx="46" cy="46"/>
              </a:xfrm>
            </p:grpSpPr>
            <p:sp>
              <p:nvSpPr>
                <p:cNvPr id="1085" name="Line 33"/>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86" name="Line 34"/>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1076" name="Group 38"/>
              <p:cNvGrpSpPr>
                <a:grpSpLocks/>
              </p:cNvGrpSpPr>
              <p:nvPr/>
            </p:nvGrpSpPr>
            <p:grpSpPr bwMode="auto">
              <a:xfrm rot="-5400000">
                <a:off x="5087938" y="2957513"/>
                <a:ext cx="73025" cy="73025"/>
                <a:chOff x="1292" y="2205"/>
                <a:chExt cx="46" cy="46"/>
              </a:xfrm>
            </p:grpSpPr>
            <p:sp>
              <p:nvSpPr>
                <p:cNvPr id="1083" name="Line 3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84" name="Line 4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1077" name="Group 43"/>
              <p:cNvGrpSpPr>
                <a:grpSpLocks/>
              </p:cNvGrpSpPr>
              <p:nvPr/>
            </p:nvGrpSpPr>
            <p:grpSpPr bwMode="auto">
              <a:xfrm rot="-5400000">
                <a:off x="5916613" y="4005263"/>
                <a:ext cx="73025" cy="73025"/>
                <a:chOff x="1292" y="2205"/>
                <a:chExt cx="46" cy="46"/>
              </a:xfrm>
            </p:grpSpPr>
            <p:sp>
              <p:nvSpPr>
                <p:cNvPr id="1081" name="Line 44"/>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82" name="Line 45"/>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sp>
            <p:nvSpPr>
              <p:cNvPr id="1078" name="Rectangle 88"/>
              <p:cNvSpPr>
                <a:spLocks noChangeArrowheads="1"/>
              </p:cNvSpPr>
              <p:nvPr/>
            </p:nvSpPr>
            <p:spPr bwMode="auto">
              <a:xfrm>
                <a:off x="5219834" y="4046158"/>
                <a:ext cx="361681" cy="315083"/>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B</a:t>
                </a:r>
                <a:r>
                  <a:rPr lang="pl-PL" baseline="-25000">
                    <a:solidFill>
                      <a:srgbClr val="FFFF00"/>
                    </a:solidFill>
                  </a:rPr>
                  <a:t>1</a:t>
                </a:r>
                <a:endParaRPr lang="en-US">
                  <a:solidFill>
                    <a:srgbClr val="FFFF00"/>
                  </a:solidFill>
                </a:endParaRPr>
              </a:p>
            </p:txBody>
          </p:sp>
          <p:sp>
            <p:nvSpPr>
              <p:cNvPr id="1079" name="Rectangle 89"/>
              <p:cNvSpPr>
                <a:spLocks noChangeArrowheads="1"/>
              </p:cNvSpPr>
              <p:nvPr/>
            </p:nvSpPr>
            <p:spPr bwMode="auto">
              <a:xfrm>
                <a:off x="6011997" y="4009647"/>
                <a:ext cx="361681" cy="315084"/>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B</a:t>
                </a:r>
                <a:r>
                  <a:rPr lang="pl-PL" baseline="-25000">
                    <a:solidFill>
                      <a:srgbClr val="FFFF00"/>
                    </a:solidFill>
                  </a:rPr>
                  <a:t>2</a:t>
                </a:r>
                <a:endParaRPr lang="en-US">
                  <a:solidFill>
                    <a:srgbClr val="FFFF00"/>
                  </a:solidFill>
                </a:endParaRPr>
              </a:p>
            </p:txBody>
          </p:sp>
          <p:sp>
            <p:nvSpPr>
              <p:cNvPr id="1080" name="Rectangle 90"/>
              <p:cNvSpPr>
                <a:spLocks noChangeArrowheads="1"/>
              </p:cNvSpPr>
              <p:nvPr/>
            </p:nvSpPr>
            <p:spPr bwMode="auto">
              <a:xfrm>
                <a:off x="6046922" y="2857122"/>
                <a:ext cx="361681" cy="315084"/>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B</a:t>
                </a:r>
                <a:r>
                  <a:rPr lang="pl-PL" baseline="-25000">
                    <a:solidFill>
                      <a:srgbClr val="FFFF00"/>
                    </a:solidFill>
                  </a:rPr>
                  <a:t>3</a:t>
                </a:r>
                <a:endParaRPr lang="en-US">
                  <a:solidFill>
                    <a:srgbClr val="FFFF00"/>
                  </a:solidFill>
                </a:endParaRPr>
              </a:p>
            </p:txBody>
          </p:sp>
        </p:grpSp>
      </p:grpSp>
      <p:pic>
        <p:nvPicPr>
          <p:cNvPr id="1039" name="Picture 5" descr="obj14__0"/>
          <p:cNvPicPr>
            <a:picLocks noChangeAspect="1" noChangeArrowheads="1"/>
          </p:cNvPicPr>
          <p:nvPr/>
        </p:nvPicPr>
        <p:blipFill>
          <a:blip r:embed="rId8" cstate="print"/>
          <a:srcRect/>
          <a:stretch>
            <a:fillRect/>
          </a:stretch>
        </p:blipFill>
        <p:spPr bwMode="auto">
          <a:xfrm>
            <a:off x="815975" y="1824038"/>
            <a:ext cx="2141538" cy="2028825"/>
          </a:xfrm>
          <a:prstGeom prst="rect">
            <a:avLst/>
          </a:prstGeom>
          <a:noFill/>
          <a:ln w="9525">
            <a:noFill/>
            <a:miter lim="800000"/>
            <a:headEnd/>
            <a:tailEnd/>
          </a:ln>
        </p:spPr>
      </p:pic>
      <p:sp>
        <p:nvSpPr>
          <p:cNvPr id="10" name="Rectangle 6"/>
          <p:cNvSpPr>
            <a:spLocks noChangeArrowheads="1"/>
          </p:cNvSpPr>
          <p:nvPr/>
        </p:nvSpPr>
        <p:spPr bwMode="auto">
          <a:xfrm>
            <a:off x="1069975" y="2722563"/>
            <a:ext cx="442913" cy="420687"/>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solidFill>
                <a:srgbClr val="FFFF00"/>
              </a:solidFill>
            </a:endParaRPr>
          </a:p>
        </p:txBody>
      </p:sp>
      <p:grpSp>
        <p:nvGrpSpPr>
          <p:cNvPr id="18" name="Group 100"/>
          <p:cNvGrpSpPr>
            <a:grpSpLocks/>
          </p:cNvGrpSpPr>
          <p:nvPr/>
        </p:nvGrpSpPr>
        <p:grpSpPr bwMode="auto">
          <a:xfrm>
            <a:off x="1247775" y="2016125"/>
            <a:ext cx="1612900" cy="1406525"/>
            <a:chOff x="2051050" y="2600325"/>
            <a:chExt cx="1612552" cy="1406525"/>
          </a:xfrm>
        </p:grpSpPr>
        <p:grpSp>
          <p:nvGrpSpPr>
            <p:cNvPr id="1050" name="Group 7"/>
            <p:cNvGrpSpPr>
              <a:grpSpLocks/>
            </p:cNvGrpSpPr>
            <p:nvPr/>
          </p:nvGrpSpPr>
          <p:grpSpPr bwMode="auto">
            <a:xfrm>
              <a:off x="2051050" y="3500438"/>
              <a:ext cx="73025" cy="73025"/>
              <a:chOff x="1292" y="2205"/>
              <a:chExt cx="46" cy="46"/>
            </a:xfrm>
          </p:grpSpPr>
          <p:sp>
            <p:nvSpPr>
              <p:cNvPr id="1069" name="Line 8"/>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70" name="Line 9"/>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1051" name="Group 10"/>
            <p:cNvGrpSpPr>
              <a:grpSpLocks/>
            </p:cNvGrpSpPr>
            <p:nvPr/>
          </p:nvGrpSpPr>
          <p:grpSpPr bwMode="auto">
            <a:xfrm>
              <a:off x="2087563" y="2708275"/>
              <a:ext cx="73025" cy="73025"/>
              <a:chOff x="1292" y="2205"/>
              <a:chExt cx="46" cy="46"/>
            </a:xfrm>
          </p:grpSpPr>
          <p:sp>
            <p:nvSpPr>
              <p:cNvPr id="1067" name="Line 11"/>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68" name="Line 12"/>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1052" name="Group 13"/>
            <p:cNvGrpSpPr>
              <a:grpSpLocks/>
            </p:cNvGrpSpPr>
            <p:nvPr/>
          </p:nvGrpSpPr>
          <p:grpSpPr bwMode="auto">
            <a:xfrm>
              <a:off x="2374900" y="2995613"/>
              <a:ext cx="73025" cy="73025"/>
              <a:chOff x="1292" y="2205"/>
              <a:chExt cx="46" cy="46"/>
            </a:xfrm>
          </p:grpSpPr>
          <p:sp>
            <p:nvSpPr>
              <p:cNvPr id="1065" name="Line 14"/>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66" name="Line 15"/>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1053" name="Group 16"/>
            <p:cNvGrpSpPr>
              <a:grpSpLocks/>
            </p:cNvGrpSpPr>
            <p:nvPr/>
          </p:nvGrpSpPr>
          <p:grpSpPr bwMode="auto">
            <a:xfrm>
              <a:off x="3238500" y="3571875"/>
              <a:ext cx="73025" cy="73025"/>
              <a:chOff x="1292" y="2205"/>
              <a:chExt cx="46" cy="46"/>
            </a:xfrm>
          </p:grpSpPr>
          <p:sp>
            <p:nvSpPr>
              <p:cNvPr id="1063" name="Line 17"/>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64" name="Line 18"/>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1054" name="Group 19"/>
            <p:cNvGrpSpPr>
              <a:grpSpLocks/>
            </p:cNvGrpSpPr>
            <p:nvPr/>
          </p:nvGrpSpPr>
          <p:grpSpPr bwMode="auto">
            <a:xfrm>
              <a:off x="2986088" y="3933825"/>
              <a:ext cx="73025" cy="73025"/>
              <a:chOff x="1292" y="2205"/>
              <a:chExt cx="46" cy="46"/>
            </a:xfrm>
          </p:grpSpPr>
          <p:sp>
            <p:nvSpPr>
              <p:cNvPr id="1061" name="Line 20"/>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62" name="Line 21"/>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1055" name="Group 22"/>
            <p:cNvGrpSpPr>
              <a:grpSpLocks/>
            </p:cNvGrpSpPr>
            <p:nvPr/>
          </p:nvGrpSpPr>
          <p:grpSpPr bwMode="auto">
            <a:xfrm>
              <a:off x="3130550" y="2673350"/>
              <a:ext cx="73025" cy="73025"/>
              <a:chOff x="1292" y="2205"/>
              <a:chExt cx="46" cy="46"/>
            </a:xfrm>
          </p:grpSpPr>
          <p:sp>
            <p:nvSpPr>
              <p:cNvPr id="1059" name="Line 23"/>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1060" name="Line 24"/>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sp>
          <p:nvSpPr>
            <p:cNvPr id="1056" name="Rectangle 91"/>
            <p:cNvSpPr>
              <a:spLocks noChangeArrowheads="1"/>
            </p:cNvSpPr>
            <p:nvPr/>
          </p:nvSpPr>
          <p:spPr bwMode="auto">
            <a:xfrm>
              <a:off x="2124075" y="2600325"/>
              <a:ext cx="423514" cy="369332"/>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A</a:t>
              </a:r>
              <a:r>
                <a:rPr lang="pl-PL" baseline="-25000">
                  <a:solidFill>
                    <a:srgbClr val="FFFF00"/>
                  </a:solidFill>
                </a:rPr>
                <a:t>1</a:t>
              </a:r>
              <a:endParaRPr lang="en-US">
                <a:solidFill>
                  <a:srgbClr val="FFFF00"/>
                </a:solidFill>
              </a:endParaRPr>
            </a:p>
          </p:txBody>
        </p:sp>
        <p:sp>
          <p:nvSpPr>
            <p:cNvPr id="1057" name="Rectangle 92"/>
            <p:cNvSpPr>
              <a:spLocks noChangeArrowheads="1"/>
            </p:cNvSpPr>
            <p:nvPr/>
          </p:nvSpPr>
          <p:spPr bwMode="auto">
            <a:xfrm>
              <a:off x="2051050" y="3429000"/>
              <a:ext cx="423514" cy="369332"/>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A</a:t>
              </a:r>
              <a:r>
                <a:rPr lang="pl-PL" baseline="-25000">
                  <a:solidFill>
                    <a:srgbClr val="FFFF00"/>
                  </a:solidFill>
                </a:rPr>
                <a:t>2</a:t>
              </a:r>
              <a:endParaRPr lang="en-US">
                <a:solidFill>
                  <a:srgbClr val="FFFF00"/>
                </a:solidFill>
              </a:endParaRPr>
            </a:p>
          </p:txBody>
        </p:sp>
        <p:sp>
          <p:nvSpPr>
            <p:cNvPr id="1058" name="Rectangle 93"/>
            <p:cNvSpPr>
              <a:spLocks noChangeArrowheads="1"/>
            </p:cNvSpPr>
            <p:nvPr/>
          </p:nvSpPr>
          <p:spPr bwMode="auto">
            <a:xfrm>
              <a:off x="3240088" y="3500438"/>
              <a:ext cx="423514" cy="369332"/>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A</a:t>
              </a:r>
              <a:r>
                <a:rPr lang="pl-PL" baseline="-25000">
                  <a:solidFill>
                    <a:srgbClr val="FFFF00"/>
                  </a:solidFill>
                </a:rPr>
                <a:t>3</a:t>
              </a:r>
              <a:endParaRPr lang="en-US">
                <a:solidFill>
                  <a:srgbClr val="FFFF00"/>
                </a:solidFill>
              </a:endParaRPr>
            </a:p>
          </p:txBody>
        </p:sp>
      </p:grpSp>
      <p:graphicFrame>
        <p:nvGraphicFramePr>
          <p:cNvPr id="99" name="Object 5"/>
          <p:cNvGraphicFramePr>
            <a:graphicFrameLocks noChangeAspect="1"/>
          </p:cNvGraphicFramePr>
          <p:nvPr/>
        </p:nvGraphicFramePr>
        <p:xfrm>
          <a:off x="2738438" y="5508625"/>
          <a:ext cx="1449387" cy="361950"/>
        </p:xfrm>
        <a:graphic>
          <a:graphicData uri="http://schemas.openxmlformats.org/presentationml/2006/ole">
            <p:oleObj spid="_x0000_s1026" name="Equation" r:id="rId9" imgW="863280" imgH="215640" progId="Equation.3">
              <p:embed/>
            </p:oleObj>
          </a:graphicData>
        </a:graphic>
      </p:graphicFrame>
      <p:sp>
        <p:nvSpPr>
          <p:cNvPr id="100" name="Line 96"/>
          <p:cNvSpPr>
            <a:spLocks noChangeShapeType="1"/>
          </p:cNvSpPr>
          <p:nvPr/>
        </p:nvSpPr>
        <p:spPr bwMode="auto">
          <a:xfrm>
            <a:off x="1504950" y="2954338"/>
            <a:ext cx="3395663" cy="511175"/>
          </a:xfrm>
          <a:prstGeom prst="line">
            <a:avLst/>
          </a:prstGeom>
          <a:noFill/>
          <a:ln w="19050" cap="sq">
            <a:solidFill>
              <a:srgbClr val="FFFF00"/>
            </a:solidFill>
            <a:round/>
            <a:headEnd type="none" w="sm" len="sm"/>
            <a:tailEnd type="none" w="sm" len="sm"/>
          </a:ln>
        </p:spPr>
        <p:txBody>
          <a:bodyPr/>
          <a:lstStyle/>
          <a:p>
            <a:endParaRPr lang="en-US"/>
          </a:p>
        </p:txBody>
      </p:sp>
      <p:sp>
        <p:nvSpPr>
          <p:cNvPr id="50" name="Line 46"/>
          <p:cNvSpPr>
            <a:spLocks noChangeShapeType="1"/>
          </p:cNvSpPr>
          <p:nvPr/>
        </p:nvSpPr>
        <p:spPr bwMode="auto">
          <a:xfrm>
            <a:off x="1284288" y="3205163"/>
            <a:ext cx="36512" cy="1260475"/>
          </a:xfrm>
          <a:prstGeom prst="line">
            <a:avLst/>
          </a:prstGeom>
          <a:noFill/>
          <a:ln w="25400" cap="sq">
            <a:solidFill>
              <a:srgbClr val="FFFF00"/>
            </a:solidFill>
            <a:round/>
            <a:headEnd type="none" w="sm" len="sm"/>
            <a:tailEnd type="triangle" w="med" len="med"/>
          </a:ln>
        </p:spPr>
        <p:txBody>
          <a:bodyPr/>
          <a:lstStyle/>
          <a:p>
            <a:endParaRPr lang="en-US"/>
          </a:p>
        </p:txBody>
      </p:sp>
      <p:sp>
        <p:nvSpPr>
          <p:cNvPr id="113" name="Line 46"/>
          <p:cNvSpPr>
            <a:spLocks noChangeShapeType="1"/>
          </p:cNvSpPr>
          <p:nvPr/>
        </p:nvSpPr>
        <p:spPr bwMode="auto">
          <a:xfrm>
            <a:off x="5265738" y="3684588"/>
            <a:ext cx="182562" cy="895350"/>
          </a:xfrm>
          <a:prstGeom prst="line">
            <a:avLst/>
          </a:prstGeom>
          <a:noFill/>
          <a:ln w="25400" cap="sq">
            <a:solidFill>
              <a:srgbClr val="FFFF00"/>
            </a:solidFill>
            <a:round/>
            <a:headEnd type="none" w="sm" len="sm"/>
            <a:tailEnd type="triangle" w="med" len="med"/>
          </a:ln>
        </p:spPr>
        <p:txBody>
          <a:bodyPr/>
          <a:lstStyle/>
          <a:p>
            <a:endParaRPr lang="en-US"/>
          </a:p>
        </p:txBody>
      </p:sp>
      <p:sp>
        <p:nvSpPr>
          <p:cNvPr id="117" name="Text Box 26"/>
          <p:cNvSpPr txBox="1">
            <a:spLocks noChangeArrowheads="1"/>
          </p:cNvSpPr>
          <p:nvPr/>
        </p:nvSpPr>
        <p:spPr bwMode="auto">
          <a:xfrm>
            <a:off x="6288088" y="1019175"/>
            <a:ext cx="3505200" cy="1063625"/>
          </a:xfrm>
          <a:prstGeom prst="rect">
            <a:avLst/>
          </a:prstGeom>
          <a:noFill/>
          <a:ln w="12700" cap="sq">
            <a:noFill/>
            <a:miter lim="800000"/>
            <a:headEnd type="none" w="sm" len="sm"/>
            <a:tailEnd type="none" w="sm" len="sm"/>
          </a:ln>
        </p:spPr>
        <p:txBody>
          <a:bodyPr lIns="90000" tIns="46800" rIns="90000" bIns="46800">
            <a:spAutoFit/>
          </a:bodyPr>
          <a:lstStyle/>
          <a:p>
            <a:pPr eaLnBrk="0" hangingPunct="0">
              <a:spcBef>
                <a:spcPct val="50000"/>
              </a:spcBef>
            </a:pPr>
            <a:r>
              <a:rPr lang="en-US" sz="2100" b="1"/>
              <a:t>1. Find a set of   </a:t>
            </a:r>
            <a:br>
              <a:rPr lang="en-US" sz="2100" b="1"/>
            </a:br>
            <a:r>
              <a:rPr lang="en-US" sz="2100" b="1"/>
              <a:t>    distinctive key-</a:t>
            </a:r>
            <a:br>
              <a:rPr lang="en-US" sz="2100" b="1"/>
            </a:br>
            <a:r>
              <a:rPr lang="en-US" sz="2100" b="1"/>
              <a:t>    points </a:t>
            </a:r>
            <a:endParaRPr lang="en-US" b="1"/>
          </a:p>
        </p:txBody>
      </p:sp>
      <p:sp>
        <p:nvSpPr>
          <p:cNvPr id="118" name="Text Box 26"/>
          <p:cNvSpPr txBox="1">
            <a:spLocks noChangeArrowheads="1"/>
          </p:cNvSpPr>
          <p:nvPr/>
        </p:nvSpPr>
        <p:spPr bwMode="auto">
          <a:xfrm>
            <a:off x="6288088" y="3387725"/>
            <a:ext cx="2782887" cy="1063625"/>
          </a:xfrm>
          <a:prstGeom prst="rect">
            <a:avLst/>
          </a:prstGeom>
          <a:noFill/>
          <a:ln w="12700" cap="sq">
            <a:noFill/>
            <a:miter lim="800000"/>
            <a:headEnd type="none" w="sm" len="sm"/>
            <a:tailEnd type="none" w="sm" len="sm"/>
          </a:ln>
        </p:spPr>
        <p:txBody>
          <a:bodyPr lIns="90000" tIns="46800" rIns="90000" bIns="46800">
            <a:spAutoFit/>
          </a:bodyPr>
          <a:lstStyle/>
          <a:p>
            <a:pPr eaLnBrk="0" hangingPunct="0">
              <a:spcBef>
                <a:spcPct val="50000"/>
              </a:spcBef>
            </a:pPr>
            <a:r>
              <a:rPr lang="en-US" sz="2100" b="1"/>
              <a:t>3. Extract and </a:t>
            </a:r>
            <a:br>
              <a:rPr lang="en-US" sz="2100" b="1"/>
            </a:br>
            <a:r>
              <a:rPr lang="en-US" sz="2100" b="1"/>
              <a:t>    normalize the    </a:t>
            </a:r>
            <a:br>
              <a:rPr lang="en-US" sz="2100" b="1"/>
            </a:br>
            <a:r>
              <a:rPr lang="en-US" sz="2100" b="1"/>
              <a:t>    region content  </a:t>
            </a:r>
            <a:endParaRPr lang="en-US" b="1"/>
          </a:p>
        </p:txBody>
      </p:sp>
      <p:sp>
        <p:nvSpPr>
          <p:cNvPr id="119" name="Text Box 26"/>
          <p:cNvSpPr txBox="1">
            <a:spLocks noChangeArrowheads="1"/>
          </p:cNvSpPr>
          <p:nvPr/>
        </p:nvSpPr>
        <p:spPr bwMode="auto">
          <a:xfrm>
            <a:off x="6288088" y="2182813"/>
            <a:ext cx="3111500" cy="1063625"/>
          </a:xfrm>
          <a:prstGeom prst="rect">
            <a:avLst/>
          </a:prstGeom>
          <a:noFill/>
          <a:ln w="12700" cap="sq">
            <a:noFill/>
            <a:miter lim="800000"/>
            <a:headEnd type="none" w="sm" len="sm"/>
            <a:tailEnd type="none" w="sm" len="sm"/>
          </a:ln>
        </p:spPr>
        <p:txBody>
          <a:bodyPr lIns="90000" tIns="46800" rIns="90000" bIns="46800">
            <a:spAutoFit/>
          </a:bodyPr>
          <a:lstStyle/>
          <a:p>
            <a:pPr eaLnBrk="0" hangingPunct="0">
              <a:spcBef>
                <a:spcPct val="50000"/>
              </a:spcBef>
            </a:pPr>
            <a:r>
              <a:rPr lang="en-US" sz="2100" b="1"/>
              <a:t>2. Define a region </a:t>
            </a:r>
            <a:br>
              <a:rPr lang="en-US" sz="2100" b="1"/>
            </a:br>
            <a:r>
              <a:rPr lang="en-US" sz="2100" b="1"/>
              <a:t>    around each </a:t>
            </a:r>
            <a:br>
              <a:rPr lang="en-US" sz="2100" b="1"/>
            </a:br>
            <a:r>
              <a:rPr lang="en-US" sz="2100" b="1"/>
              <a:t>    keypoint   </a:t>
            </a:r>
            <a:endParaRPr lang="en-US" b="1"/>
          </a:p>
        </p:txBody>
      </p:sp>
      <p:sp>
        <p:nvSpPr>
          <p:cNvPr id="120" name="Text Box 26"/>
          <p:cNvSpPr txBox="1">
            <a:spLocks noChangeArrowheads="1"/>
          </p:cNvSpPr>
          <p:nvPr/>
        </p:nvSpPr>
        <p:spPr bwMode="auto">
          <a:xfrm>
            <a:off x="6288088" y="4560888"/>
            <a:ext cx="3001962" cy="1063625"/>
          </a:xfrm>
          <a:prstGeom prst="rect">
            <a:avLst/>
          </a:prstGeom>
          <a:noFill/>
          <a:ln w="12700" cap="sq">
            <a:noFill/>
            <a:miter lim="800000"/>
            <a:headEnd type="none" w="sm" len="sm"/>
            <a:tailEnd type="none" w="sm" len="sm"/>
          </a:ln>
        </p:spPr>
        <p:txBody>
          <a:bodyPr lIns="90000" tIns="46800" rIns="90000" bIns="46800">
            <a:spAutoFit/>
          </a:bodyPr>
          <a:lstStyle/>
          <a:p>
            <a:pPr eaLnBrk="0" hangingPunct="0">
              <a:spcBef>
                <a:spcPct val="50000"/>
              </a:spcBef>
            </a:pPr>
            <a:r>
              <a:rPr lang="en-US" sz="2100" b="1"/>
              <a:t>4. Compute a local </a:t>
            </a:r>
            <a:br>
              <a:rPr lang="en-US" sz="2100" b="1"/>
            </a:br>
            <a:r>
              <a:rPr lang="en-US" sz="2100" b="1"/>
              <a:t>    descriptor from the </a:t>
            </a:r>
            <a:br>
              <a:rPr lang="en-US" sz="2100" b="1"/>
            </a:br>
            <a:r>
              <a:rPr lang="en-US" sz="2100" b="1"/>
              <a:t>    normalized region</a:t>
            </a:r>
            <a:endParaRPr lang="en-US" b="1"/>
          </a:p>
        </p:txBody>
      </p:sp>
      <p:sp>
        <p:nvSpPr>
          <p:cNvPr id="121" name="Text Box 26"/>
          <p:cNvSpPr txBox="1">
            <a:spLocks noChangeArrowheads="1"/>
          </p:cNvSpPr>
          <p:nvPr/>
        </p:nvSpPr>
        <p:spPr bwMode="auto">
          <a:xfrm>
            <a:off x="6288088" y="5791200"/>
            <a:ext cx="3001962" cy="741363"/>
          </a:xfrm>
          <a:prstGeom prst="rect">
            <a:avLst/>
          </a:prstGeom>
          <a:noFill/>
          <a:ln w="12700" cap="sq">
            <a:noFill/>
            <a:miter lim="800000"/>
            <a:headEnd type="none" w="sm" len="sm"/>
            <a:tailEnd type="none" w="sm" len="sm"/>
          </a:ln>
        </p:spPr>
        <p:txBody>
          <a:bodyPr lIns="90000" tIns="46800" rIns="90000" bIns="46800">
            <a:spAutoFit/>
          </a:bodyPr>
          <a:lstStyle/>
          <a:p>
            <a:pPr eaLnBrk="0" hangingPunct="0">
              <a:spcBef>
                <a:spcPct val="50000"/>
              </a:spcBef>
            </a:pPr>
            <a:r>
              <a:rPr lang="en-US" sz="2100" b="1"/>
              <a:t>5. Match local </a:t>
            </a:r>
            <a:br>
              <a:rPr lang="en-US" sz="2100" b="1"/>
            </a:br>
            <a:r>
              <a:rPr lang="en-US" sz="2100" b="1"/>
              <a:t>    descriptors</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
                                            <p:txEl>
                                              <p:pRg st="0" end="0"/>
                                            </p:txEl>
                                          </p:spTgt>
                                        </p:tgtEl>
                                        <p:attrNameLst>
                                          <p:attrName>style.visibility</p:attrName>
                                        </p:attrNameLst>
                                      </p:cBhvr>
                                      <p:to>
                                        <p:strVal val="visible"/>
                                      </p:to>
                                    </p:set>
                                  </p:childTnLst>
                                </p:cTn>
                              </p:par>
                            </p:childTnLst>
                          </p:cTn>
                        </p:par>
                        <p:par>
                          <p:cTn id="17" fill="hold">
                            <p:stCondLst>
                              <p:cond delay="0"/>
                            </p:stCondLst>
                            <p:childTnLst>
                              <p:par>
                                <p:cTn id="18" presetID="23" presetClass="entr" presetSubtype="16"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23" presetClass="entr" presetSubtype="16"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0" end="0"/>
                                            </p:txEl>
                                          </p:spTgt>
                                        </p:tgtEl>
                                        <p:attrNameLst>
                                          <p:attrName>style.visibility</p:attrName>
                                        </p:attrNameLst>
                                      </p:cBhvr>
                                      <p:to>
                                        <p:strVal val="visible"/>
                                      </p:to>
                                    </p:set>
                                  </p:childTnLst>
                                </p:cTn>
                              </p:par>
                            </p:childTnLst>
                          </p:cTn>
                        </p:par>
                        <p:par>
                          <p:cTn id="31" fill="hold">
                            <p:stCondLst>
                              <p:cond delay="0"/>
                            </p:stCondLst>
                            <p:childTnLst>
                              <p:par>
                                <p:cTn id="32" presetID="22" presetClass="entr" presetSubtype="1"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wipe(up)">
                                      <p:cBhvr>
                                        <p:cTn id="41" dur="500"/>
                                        <p:tgtEl>
                                          <p:spTgt spid="113"/>
                                        </p:tgtEl>
                                      </p:cBhvr>
                                    </p:animEffec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0">
                                            <p:txEl>
                                              <p:pRg st="0" end="0"/>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1">
                                            <p:txEl>
                                              <p:pRg st="0" end="0"/>
                                            </p:txEl>
                                          </p:spTgt>
                                        </p:tgtEl>
                                        <p:attrNameLst>
                                          <p:attrName>style.visibility</p:attrName>
                                        </p:attrNameLst>
                                      </p:cBhvr>
                                      <p:to>
                                        <p:strVal val="visible"/>
                                      </p:to>
                                    </p:set>
                                  </p:childTnLst>
                                </p:cTn>
                              </p:par>
                            </p:childTnLst>
                          </p:cTn>
                        </p:par>
                        <p:par>
                          <p:cTn id="59" fill="hold">
                            <p:stCondLst>
                              <p:cond delay="0"/>
                            </p:stCondLst>
                            <p:childTnLst>
                              <p:par>
                                <p:cTn id="60" presetID="23" presetClass="entr" presetSubtype="16" fill="hold" grpId="0" nodeType="afterEffect">
                                  <p:stCondLst>
                                    <p:cond delay="0"/>
                                  </p:stCondLst>
                                  <p:childTnLst>
                                    <p:set>
                                      <p:cBhvr>
                                        <p:cTn id="61" dur="1" fill="hold">
                                          <p:stCondLst>
                                            <p:cond delay="0"/>
                                          </p:stCondLst>
                                        </p:cTn>
                                        <p:tgtEl>
                                          <p:spTgt spid="87"/>
                                        </p:tgtEl>
                                        <p:attrNameLst>
                                          <p:attrName>style.visibility</p:attrName>
                                        </p:attrNameLst>
                                      </p:cBhvr>
                                      <p:to>
                                        <p:strVal val="visible"/>
                                      </p:to>
                                    </p:set>
                                    <p:anim calcmode="lin" valueType="num">
                                      <p:cBhvr>
                                        <p:cTn id="62" dur="500" fill="hold"/>
                                        <p:tgtEl>
                                          <p:spTgt spid="87"/>
                                        </p:tgtEl>
                                        <p:attrNameLst>
                                          <p:attrName>ppt_w</p:attrName>
                                        </p:attrNameLst>
                                      </p:cBhvr>
                                      <p:tavLst>
                                        <p:tav tm="0">
                                          <p:val>
                                            <p:fltVal val="0"/>
                                          </p:val>
                                        </p:tav>
                                        <p:tav tm="100000">
                                          <p:val>
                                            <p:strVal val="#ppt_w"/>
                                          </p:val>
                                        </p:tav>
                                      </p:tavLst>
                                    </p:anim>
                                    <p:anim calcmode="lin" valueType="num">
                                      <p:cBhvr>
                                        <p:cTn id="63" dur="500" fill="hold"/>
                                        <p:tgtEl>
                                          <p:spTgt spid="87"/>
                                        </p:tgtEl>
                                        <p:attrNameLst>
                                          <p:attrName>ppt_h</p:attrName>
                                        </p:attrNameLst>
                                      </p:cBhvr>
                                      <p:tavLst>
                                        <p:tav tm="0">
                                          <p:val>
                                            <p:fltVal val="0"/>
                                          </p:val>
                                        </p:tav>
                                        <p:tav tm="100000">
                                          <p:val>
                                            <p:strVal val="#ppt_h"/>
                                          </p:val>
                                        </p:tav>
                                      </p:tavLst>
                                    </p:anim>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childTnLst>
                          </p:cTn>
                        </p:par>
                        <p:par>
                          <p:cTn id="67" fill="hold">
                            <p:stCondLst>
                              <p:cond delay="500"/>
                            </p:stCondLst>
                            <p:childTnLst>
                              <p:par>
                                <p:cTn id="68" presetID="23" presetClass="entr" presetSubtype="16" fill="hold" grpId="0" nodeType="afterEffect">
                                  <p:stCondLst>
                                    <p:cond delay="0"/>
                                  </p:stCondLst>
                                  <p:childTnLst>
                                    <p:set>
                                      <p:cBhvr>
                                        <p:cTn id="69" dur="1" fill="hold">
                                          <p:stCondLst>
                                            <p:cond delay="0"/>
                                          </p:stCondLst>
                                        </p:cTn>
                                        <p:tgtEl>
                                          <p:spTgt spid="100"/>
                                        </p:tgtEl>
                                        <p:attrNameLst>
                                          <p:attrName>style.visibility</p:attrName>
                                        </p:attrNameLst>
                                      </p:cBhvr>
                                      <p:to>
                                        <p:strVal val="visible"/>
                                      </p:to>
                                    </p:set>
                                    <p:anim calcmode="lin" valueType="num">
                                      <p:cBhvr>
                                        <p:cTn id="70" dur="500" fill="hold"/>
                                        <p:tgtEl>
                                          <p:spTgt spid="100"/>
                                        </p:tgtEl>
                                        <p:attrNameLst>
                                          <p:attrName>ppt_w</p:attrName>
                                        </p:attrNameLst>
                                      </p:cBhvr>
                                      <p:tavLst>
                                        <p:tav tm="0">
                                          <p:val>
                                            <p:fltVal val="0"/>
                                          </p:val>
                                        </p:tav>
                                        <p:tav tm="100000">
                                          <p:val>
                                            <p:strVal val="#ppt_w"/>
                                          </p:val>
                                        </p:tav>
                                      </p:tavLst>
                                    </p:anim>
                                    <p:anim calcmode="lin" valueType="num">
                                      <p:cBhvr>
                                        <p:cTn id="71" dur="500" fill="hold"/>
                                        <p:tgtEl>
                                          <p:spTgt spid="1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46" grpId="0" animBg="1"/>
      <p:bldP spid="10" grpId="0" animBg="1"/>
      <p:bldP spid="100" grpId="0" animBg="1"/>
      <p:bldP spid="50" grpId="0" animBg="1"/>
      <p:bldP spid="1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0"/>
            <a:ext cx="7772400" cy="1143000"/>
          </a:xfrm>
        </p:spPr>
        <p:txBody>
          <a:bodyPr/>
          <a:lstStyle/>
          <a:p>
            <a:pPr algn="l" eaLnBrk="1" hangingPunct="1"/>
            <a:r>
              <a:rPr lang="en-US" smtClean="0"/>
              <a:t>More words is better</a:t>
            </a:r>
          </a:p>
        </p:txBody>
      </p:sp>
      <p:pic>
        <p:nvPicPr>
          <p:cNvPr id="50179" name="Picture 3" descr="sweep_allvoc"/>
          <p:cNvPicPr>
            <a:picLocks noChangeAspect="1" noChangeArrowheads="1"/>
          </p:cNvPicPr>
          <p:nvPr/>
        </p:nvPicPr>
        <p:blipFill>
          <a:blip r:embed="rId3" cstate="print"/>
          <a:srcRect/>
          <a:stretch>
            <a:fillRect/>
          </a:stretch>
        </p:blipFill>
        <p:spPr bwMode="auto">
          <a:xfrm>
            <a:off x="1752600" y="1600200"/>
            <a:ext cx="10287000" cy="4711700"/>
          </a:xfrm>
          <a:prstGeom prst="rect">
            <a:avLst/>
          </a:prstGeom>
          <a:noFill/>
          <a:ln w="9525">
            <a:noFill/>
            <a:miter lim="800000"/>
            <a:headEnd/>
            <a:tailEnd/>
          </a:ln>
        </p:spPr>
      </p:pic>
      <p:sp>
        <p:nvSpPr>
          <p:cNvPr id="50180" name="Rectangle 6"/>
          <p:cNvSpPr>
            <a:spLocks noChangeArrowheads="1"/>
          </p:cNvSpPr>
          <p:nvPr/>
        </p:nvSpPr>
        <p:spPr bwMode="auto">
          <a:xfrm>
            <a:off x="6934200" y="1066800"/>
            <a:ext cx="6172200" cy="5410200"/>
          </a:xfrm>
          <a:prstGeom prst="rect">
            <a:avLst/>
          </a:prstGeom>
          <a:solidFill>
            <a:schemeClr val="bg1"/>
          </a:solidFill>
          <a:ln w="9525">
            <a:noFill/>
            <a:miter lim="800000"/>
            <a:headEnd/>
            <a:tailEnd/>
          </a:ln>
        </p:spPr>
        <p:txBody>
          <a:bodyPr wrap="none" anchor="ctr"/>
          <a:lstStyle/>
          <a:p>
            <a:pPr algn="ctr"/>
            <a:endParaRPr lang="en-US"/>
          </a:p>
        </p:txBody>
      </p:sp>
      <p:grpSp>
        <p:nvGrpSpPr>
          <p:cNvPr id="2" name="Group 12"/>
          <p:cNvGrpSpPr>
            <a:grpSpLocks/>
          </p:cNvGrpSpPr>
          <p:nvPr/>
        </p:nvGrpSpPr>
        <p:grpSpPr bwMode="auto">
          <a:xfrm flipH="1">
            <a:off x="6172200" y="304800"/>
            <a:ext cx="2347913" cy="822325"/>
            <a:chOff x="384" y="480"/>
            <a:chExt cx="1479" cy="518"/>
          </a:xfrm>
        </p:grpSpPr>
        <p:sp>
          <p:nvSpPr>
            <p:cNvPr id="50186" name="Text Box 8"/>
            <p:cNvSpPr txBox="1">
              <a:spLocks noChangeArrowheads="1"/>
            </p:cNvSpPr>
            <p:nvPr/>
          </p:nvSpPr>
          <p:spPr bwMode="auto">
            <a:xfrm>
              <a:off x="384" y="480"/>
              <a:ext cx="1066" cy="518"/>
            </a:xfrm>
            <a:prstGeom prst="rect">
              <a:avLst/>
            </a:prstGeom>
            <a:noFill/>
            <a:ln w="9525">
              <a:noFill/>
              <a:miter lim="800000"/>
              <a:headEnd/>
              <a:tailEnd/>
            </a:ln>
          </p:spPr>
          <p:txBody>
            <a:bodyPr>
              <a:spAutoFit/>
            </a:bodyPr>
            <a:lstStyle/>
            <a:p>
              <a:pPr algn="ctr"/>
              <a:r>
                <a:rPr lang="en-US"/>
                <a:t>Improves</a:t>
              </a:r>
            </a:p>
            <a:p>
              <a:pPr algn="ctr"/>
              <a:r>
                <a:rPr lang="en-US"/>
                <a:t>Retrieval</a:t>
              </a:r>
            </a:p>
          </p:txBody>
        </p:sp>
        <p:sp>
          <p:nvSpPr>
            <p:cNvPr id="50187" name="AutoShape 10"/>
            <p:cNvSpPr>
              <a:spLocks noChangeArrowheads="1"/>
            </p:cNvSpPr>
            <p:nvPr/>
          </p:nvSpPr>
          <p:spPr bwMode="auto">
            <a:xfrm>
              <a:off x="1392" y="624"/>
              <a:ext cx="471" cy="306"/>
            </a:xfrm>
            <a:prstGeom prst="leftArrow">
              <a:avLst>
                <a:gd name="adj1" fmla="val 50000"/>
                <a:gd name="adj2" fmla="val 38480"/>
              </a:avLst>
            </a:prstGeom>
            <a:solidFill>
              <a:schemeClr val="accent1"/>
            </a:solidFill>
            <a:ln w="9525">
              <a:solidFill>
                <a:schemeClr val="tx1"/>
              </a:solidFill>
              <a:miter lim="800000"/>
              <a:headEnd/>
              <a:tailEnd/>
            </a:ln>
          </p:spPr>
          <p:txBody>
            <a:bodyPr wrap="none" anchor="ctr"/>
            <a:lstStyle/>
            <a:p>
              <a:endParaRPr lang="en-US"/>
            </a:p>
          </p:txBody>
        </p:sp>
      </p:grpSp>
      <p:grpSp>
        <p:nvGrpSpPr>
          <p:cNvPr id="3" name="Group 13"/>
          <p:cNvGrpSpPr>
            <a:grpSpLocks/>
          </p:cNvGrpSpPr>
          <p:nvPr/>
        </p:nvGrpSpPr>
        <p:grpSpPr bwMode="auto">
          <a:xfrm>
            <a:off x="6172200" y="1219200"/>
            <a:ext cx="2378075" cy="822325"/>
            <a:chOff x="3888" y="480"/>
            <a:chExt cx="1498" cy="518"/>
          </a:xfrm>
        </p:grpSpPr>
        <p:sp>
          <p:nvSpPr>
            <p:cNvPr id="50184" name="Text Box 9"/>
            <p:cNvSpPr txBox="1">
              <a:spLocks noChangeArrowheads="1"/>
            </p:cNvSpPr>
            <p:nvPr/>
          </p:nvSpPr>
          <p:spPr bwMode="auto">
            <a:xfrm>
              <a:off x="4320" y="480"/>
              <a:ext cx="1066" cy="518"/>
            </a:xfrm>
            <a:prstGeom prst="rect">
              <a:avLst/>
            </a:prstGeom>
            <a:noFill/>
            <a:ln w="9525">
              <a:noFill/>
              <a:miter lim="800000"/>
              <a:headEnd/>
              <a:tailEnd/>
            </a:ln>
          </p:spPr>
          <p:txBody>
            <a:bodyPr>
              <a:spAutoFit/>
            </a:bodyPr>
            <a:lstStyle/>
            <a:p>
              <a:pPr algn="ctr"/>
              <a:r>
                <a:rPr lang="en-US"/>
                <a:t>Improves</a:t>
              </a:r>
            </a:p>
            <a:p>
              <a:pPr algn="ctr"/>
              <a:r>
                <a:rPr lang="en-US"/>
                <a:t>Speed</a:t>
              </a:r>
            </a:p>
          </p:txBody>
        </p:sp>
        <p:sp>
          <p:nvSpPr>
            <p:cNvPr id="50185" name="AutoShape 11"/>
            <p:cNvSpPr>
              <a:spLocks noChangeArrowheads="1"/>
            </p:cNvSpPr>
            <p:nvPr/>
          </p:nvSpPr>
          <p:spPr bwMode="auto">
            <a:xfrm flipH="1">
              <a:off x="3888" y="624"/>
              <a:ext cx="471" cy="306"/>
            </a:xfrm>
            <a:prstGeom prst="leftArrow">
              <a:avLst>
                <a:gd name="adj1" fmla="val 50000"/>
                <a:gd name="adj2" fmla="val 38480"/>
              </a:avLst>
            </a:prstGeom>
            <a:solidFill>
              <a:schemeClr val="accent1"/>
            </a:solidFill>
            <a:ln w="9525">
              <a:solidFill>
                <a:schemeClr val="tx1"/>
              </a:solidFill>
              <a:miter lim="800000"/>
              <a:headEnd/>
              <a:tailEnd/>
            </a:ln>
          </p:spPr>
          <p:txBody>
            <a:bodyPr wrap="none" anchor="ctr"/>
            <a:lstStyle/>
            <a:p>
              <a:endParaRPr lang="en-US"/>
            </a:p>
          </p:txBody>
        </p:sp>
      </p:grpSp>
      <p:sp>
        <p:nvSpPr>
          <p:cNvPr id="50183" name="TextBox 10"/>
          <p:cNvSpPr txBox="1">
            <a:spLocks noChangeArrowheads="1"/>
          </p:cNvSpPr>
          <p:nvPr/>
        </p:nvSpPr>
        <p:spPr bwMode="auto">
          <a:xfrm>
            <a:off x="4572000" y="3505200"/>
            <a:ext cx="1557338" cy="369888"/>
          </a:xfrm>
          <a:prstGeom prst="rect">
            <a:avLst/>
          </a:prstGeom>
          <a:noFill/>
          <a:ln w="9525">
            <a:noFill/>
            <a:miter lim="800000"/>
            <a:headEnd/>
            <a:tailEnd/>
          </a:ln>
        </p:spPr>
        <p:txBody>
          <a:bodyPr wrap="none">
            <a:spAutoFit/>
          </a:bodyPr>
          <a:lstStyle/>
          <a:p>
            <a:r>
              <a:rPr lang="en-US"/>
              <a:t>Branch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descr="sweep_allvoc"/>
          <p:cNvPicPr>
            <a:picLocks noChangeAspect="1" noChangeArrowheads="1"/>
          </p:cNvPicPr>
          <p:nvPr/>
        </p:nvPicPr>
        <p:blipFill>
          <a:blip r:embed="rId3" cstate="print"/>
          <a:srcRect/>
          <a:stretch>
            <a:fillRect/>
          </a:stretch>
        </p:blipFill>
        <p:spPr bwMode="auto">
          <a:xfrm>
            <a:off x="-3200400" y="1676400"/>
            <a:ext cx="9906000" cy="4538663"/>
          </a:xfrm>
          <a:prstGeom prst="rect">
            <a:avLst/>
          </a:prstGeom>
          <a:noFill/>
          <a:ln w="9525">
            <a:noFill/>
            <a:miter lim="800000"/>
            <a:headEnd/>
            <a:tailEnd/>
          </a:ln>
        </p:spPr>
      </p:pic>
      <p:sp>
        <p:nvSpPr>
          <p:cNvPr id="51203" name="Rectangle 4"/>
          <p:cNvSpPr>
            <a:spLocks noChangeArrowheads="1"/>
          </p:cNvSpPr>
          <p:nvPr/>
        </p:nvSpPr>
        <p:spPr bwMode="auto">
          <a:xfrm>
            <a:off x="-4724400" y="838200"/>
            <a:ext cx="6172200" cy="5410200"/>
          </a:xfrm>
          <a:prstGeom prst="rect">
            <a:avLst/>
          </a:prstGeom>
          <a:solidFill>
            <a:schemeClr val="bg1"/>
          </a:solidFill>
          <a:ln w="9525">
            <a:noFill/>
            <a:miter lim="800000"/>
            <a:headEnd/>
            <a:tailEnd/>
          </a:ln>
        </p:spPr>
        <p:txBody>
          <a:bodyPr wrap="none" anchor="ctr"/>
          <a:lstStyle/>
          <a:p>
            <a:endParaRPr lang="en-US"/>
          </a:p>
        </p:txBody>
      </p:sp>
      <p:sp>
        <p:nvSpPr>
          <p:cNvPr id="51204" name="TextBox 3"/>
          <p:cNvSpPr txBox="1">
            <a:spLocks noChangeArrowheads="1"/>
          </p:cNvSpPr>
          <p:nvPr/>
        </p:nvSpPr>
        <p:spPr bwMode="auto">
          <a:xfrm>
            <a:off x="1524000" y="228600"/>
            <a:ext cx="5181600" cy="954088"/>
          </a:xfrm>
          <a:prstGeom prst="rect">
            <a:avLst/>
          </a:prstGeom>
          <a:noFill/>
          <a:ln w="9525">
            <a:noFill/>
            <a:miter lim="800000"/>
            <a:headEnd/>
            <a:tailEnd/>
          </a:ln>
        </p:spPr>
        <p:txBody>
          <a:bodyPr>
            <a:spAutoFit/>
          </a:bodyPr>
          <a:lstStyle/>
          <a:p>
            <a:pPr algn="ctr"/>
            <a:r>
              <a:rPr lang="en-US" sz="2800">
                <a:latin typeface="Calibri" pitchFamily="34" charset="0"/>
              </a:rPr>
              <a:t>Higher branch factor works better (but slower)</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Title 5"/>
          <p:cNvSpPr>
            <a:spLocks noGrp="1"/>
          </p:cNvSpPr>
          <p:nvPr>
            <p:ph type="title"/>
          </p:nvPr>
        </p:nvSpPr>
        <p:spPr/>
        <p:txBody>
          <a:bodyPr/>
          <a:lstStyle/>
          <a:p>
            <a:r>
              <a:rPr lang="en-US" smtClean="0"/>
              <a:t>Sampling strategies</a:t>
            </a:r>
          </a:p>
        </p:txBody>
      </p:sp>
      <p:sp>
        <p:nvSpPr>
          <p:cNvPr id="33795" name="Slide Number Placeholder 3"/>
          <p:cNvSpPr>
            <a:spLocks noGrp="1"/>
          </p:cNvSpPr>
          <p:nvPr>
            <p:ph type="sldNum" sz="quarter" idx="12"/>
          </p:nvPr>
        </p:nvSpPr>
        <p:spPr>
          <a:xfrm>
            <a:off x="457200" y="6356350"/>
            <a:ext cx="2133600" cy="365125"/>
          </a:xfrm>
        </p:spPr>
        <p:txBody>
          <a:bodyPr/>
          <a:lstStyle/>
          <a:p>
            <a:pPr algn="l">
              <a:defRPr/>
            </a:pPr>
            <a:fld id="{5D6D2240-E391-4525-BF63-C8F3406C3C4A}" type="slidenum">
              <a:rPr lang="de-DE" smtClean="0"/>
              <a:pPr algn="l">
                <a:defRPr/>
              </a:pPr>
              <a:t>52</a:t>
            </a:fld>
            <a:endParaRPr lang="de-DE" smtClean="0"/>
          </a:p>
        </p:txBody>
      </p:sp>
      <p:sp>
        <p:nvSpPr>
          <p:cNvPr id="33796" name="Footer Placeholder 4"/>
          <p:cNvSpPr>
            <a:spLocks noGrp="1"/>
          </p:cNvSpPr>
          <p:nvPr>
            <p:ph type="ftr" sz="quarter" idx="11"/>
          </p:nvPr>
        </p:nvSpPr>
        <p:spPr/>
        <p:txBody>
          <a:bodyPr/>
          <a:lstStyle/>
          <a:p>
            <a:pPr>
              <a:defRPr/>
            </a:pPr>
            <a:r>
              <a:rPr lang="de-DE" smtClean="0"/>
              <a:t>K. Grauman, B. Leibe</a:t>
            </a:r>
          </a:p>
        </p:txBody>
      </p:sp>
      <p:grpSp>
        <p:nvGrpSpPr>
          <p:cNvPr id="2" name="Group 94"/>
          <p:cNvGrpSpPr>
            <a:grpSpLocks noChangeAspect="1"/>
          </p:cNvGrpSpPr>
          <p:nvPr/>
        </p:nvGrpSpPr>
        <p:grpSpPr bwMode="auto">
          <a:xfrm>
            <a:off x="3476625" y="1135063"/>
            <a:ext cx="2490788" cy="1866900"/>
            <a:chOff x="4343400" y="2667000"/>
            <a:chExt cx="4572000" cy="3429000"/>
          </a:xfrm>
        </p:grpSpPr>
        <p:pic>
          <p:nvPicPr>
            <p:cNvPr id="53263" name="Picture 4" descr="tmp"/>
            <p:cNvPicPr>
              <a:picLocks noChangeAspect="1" noChangeArrowheads="1"/>
            </p:cNvPicPr>
            <p:nvPr/>
          </p:nvPicPr>
          <p:blipFill>
            <a:blip r:embed="rId3" cstate="print"/>
            <a:srcRect l="2948" t="17174" r="66127" b="47049"/>
            <a:stretch>
              <a:fillRect/>
            </a:stretch>
          </p:blipFill>
          <p:spPr bwMode="auto">
            <a:xfrm>
              <a:off x="4343400" y="2667000"/>
              <a:ext cx="4572000" cy="3429000"/>
            </a:xfrm>
            <a:prstGeom prst="rect">
              <a:avLst/>
            </a:prstGeom>
            <a:noFill/>
            <a:ln w="9525">
              <a:noFill/>
              <a:miter lim="800000"/>
              <a:headEnd/>
              <a:tailEnd/>
            </a:ln>
          </p:spPr>
        </p:pic>
        <p:grpSp>
          <p:nvGrpSpPr>
            <p:cNvPr id="53264" name="Group 5"/>
            <p:cNvGrpSpPr>
              <a:grpSpLocks/>
            </p:cNvGrpSpPr>
            <p:nvPr/>
          </p:nvGrpSpPr>
          <p:grpSpPr bwMode="auto">
            <a:xfrm>
              <a:off x="4343400" y="2667000"/>
              <a:ext cx="4572000" cy="3429000"/>
              <a:chOff x="2736" y="1680"/>
              <a:chExt cx="2880" cy="2160"/>
            </a:xfrm>
          </p:grpSpPr>
          <p:sp>
            <p:nvSpPr>
              <p:cNvPr id="75" name="Line 6"/>
              <p:cNvSpPr>
                <a:spLocks noChangeShapeType="1"/>
              </p:cNvSpPr>
              <p:nvPr/>
            </p:nvSpPr>
            <p:spPr bwMode="auto">
              <a:xfrm>
                <a:off x="2976" y="1680"/>
                <a:ext cx="0" cy="216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76" name="Line 7"/>
              <p:cNvSpPr>
                <a:spLocks noChangeShapeType="1"/>
              </p:cNvSpPr>
              <p:nvPr/>
            </p:nvSpPr>
            <p:spPr bwMode="auto">
              <a:xfrm>
                <a:off x="3217" y="1680"/>
                <a:ext cx="0" cy="216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77" name="Line 8"/>
              <p:cNvSpPr>
                <a:spLocks noChangeShapeType="1"/>
              </p:cNvSpPr>
              <p:nvPr/>
            </p:nvSpPr>
            <p:spPr bwMode="auto">
              <a:xfrm>
                <a:off x="3456" y="1680"/>
                <a:ext cx="0" cy="216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78" name="Line 9"/>
              <p:cNvSpPr>
                <a:spLocks noChangeShapeType="1"/>
              </p:cNvSpPr>
              <p:nvPr/>
            </p:nvSpPr>
            <p:spPr bwMode="auto">
              <a:xfrm>
                <a:off x="3696" y="1680"/>
                <a:ext cx="0" cy="216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79" name="Line 10"/>
              <p:cNvSpPr>
                <a:spLocks noChangeShapeType="1"/>
              </p:cNvSpPr>
              <p:nvPr/>
            </p:nvSpPr>
            <p:spPr bwMode="auto">
              <a:xfrm>
                <a:off x="3936" y="1680"/>
                <a:ext cx="0" cy="216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80" name="Line 11"/>
              <p:cNvSpPr>
                <a:spLocks noChangeShapeType="1"/>
              </p:cNvSpPr>
              <p:nvPr/>
            </p:nvSpPr>
            <p:spPr bwMode="auto">
              <a:xfrm>
                <a:off x="4177" y="1680"/>
                <a:ext cx="0" cy="216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81" name="Line 12"/>
              <p:cNvSpPr>
                <a:spLocks noChangeShapeType="1"/>
              </p:cNvSpPr>
              <p:nvPr/>
            </p:nvSpPr>
            <p:spPr bwMode="auto">
              <a:xfrm>
                <a:off x="4416" y="1680"/>
                <a:ext cx="0" cy="216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82" name="Line 13"/>
              <p:cNvSpPr>
                <a:spLocks noChangeShapeType="1"/>
              </p:cNvSpPr>
              <p:nvPr/>
            </p:nvSpPr>
            <p:spPr bwMode="auto">
              <a:xfrm>
                <a:off x="4656" y="1680"/>
                <a:ext cx="0" cy="216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83" name="Line 14"/>
              <p:cNvSpPr>
                <a:spLocks noChangeShapeType="1"/>
              </p:cNvSpPr>
              <p:nvPr/>
            </p:nvSpPr>
            <p:spPr bwMode="auto">
              <a:xfrm>
                <a:off x="4896" y="1680"/>
                <a:ext cx="0" cy="216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84" name="Line 15"/>
              <p:cNvSpPr>
                <a:spLocks noChangeShapeType="1"/>
              </p:cNvSpPr>
              <p:nvPr/>
            </p:nvSpPr>
            <p:spPr bwMode="auto">
              <a:xfrm>
                <a:off x="5137" y="1680"/>
                <a:ext cx="0" cy="216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85" name="Line 16"/>
              <p:cNvSpPr>
                <a:spLocks noChangeShapeType="1"/>
              </p:cNvSpPr>
              <p:nvPr/>
            </p:nvSpPr>
            <p:spPr bwMode="auto">
              <a:xfrm>
                <a:off x="5376" y="1680"/>
                <a:ext cx="0" cy="216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86" name="Line 17"/>
              <p:cNvSpPr>
                <a:spLocks noChangeShapeType="1"/>
              </p:cNvSpPr>
              <p:nvPr/>
            </p:nvSpPr>
            <p:spPr bwMode="auto">
              <a:xfrm>
                <a:off x="2736" y="1921"/>
                <a:ext cx="2880" cy="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87" name="Line 18"/>
              <p:cNvSpPr>
                <a:spLocks noChangeShapeType="1"/>
              </p:cNvSpPr>
              <p:nvPr/>
            </p:nvSpPr>
            <p:spPr bwMode="auto">
              <a:xfrm>
                <a:off x="2736" y="2159"/>
                <a:ext cx="2880" cy="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88" name="Line 19"/>
              <p:cNvSpPr>
                <a:spLocks noChangeShapeType="1"/>
              </p:cNvSpPr>
              <p:nvPr/>
            </p:nvSpPr>
            <p:spPr bwMode="auto">
              <a:xfrm>
                <a:off x="2736" y="2400"/>
                <a:ext cx="2880" cy="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89" name="Line 20"/>
              <p:cNvSpPr>
                <a:spLocks noChangeShapeType="1"/>
              </p:cNvSpPr>
              <p:nvPr/>
            </p:nvSpPr>
            <p:spPr bwMode="auto">
              <a:xfrm>
                <a:off x="2736" y="2641"/>
                <a:ext cx="2880" cy="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90" name="Line 21"/>
              <p:cNvSpPr>
                <a:spLocks noChangeShapeType="1"/>
              </p:cNvSpPr>
              <p:nvPr/>
            </p:nvSpPr>
            <p:spPr bwMode="auto">
              <a:xfrm>
                <a:off x="2736" y="2879"/>
                <a:ext cx="2880" cy="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91" name="Line 22"/>
              <p:cNvSpPr>
                <a:spLocks noChangeShapeType="1"/>
              </p:cNvSpPr>
              <p:nvPr/>
            </p:nvSpPr>
            <p:spPr bwMode="auto">
              <a:xfrm>
                <a:off x="2736" y="3120"/>
                <a:ext cx="2880" cy="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92" name="Line 23"/>
              <p:cNvSpPr>
                <a:spLocks noChangeShapeType="1"/>
              </p:cNvSpPr>
              <p:nvPr/>
            </p:nvSpPr>
            <p:spPr bwMode="auto">
              <a:xfrm>
                <a:off x="2736" y="3361"/>
                <a:ext cx="2880" cy="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93" name="Line 24"/>
              <p:cNvSpPr>
                <a:spLocks noChangeShapeType="1"/>
              </p:cNvSpPr>
              <p:nvPr/>
            </p:nvSpPr>
            <p:spPr bwMode="auto">
              <a:xfrm>
                <a:off x="2736" y="3599"/>
                <a:ext cx="2880" cy="0"/>
              </a:xfrm>
              <a:prstGeom prst="line">
                <a:avLst/>
              </a:prstGeom>
              <a:noFill/>
              <a:ln w="57150">
                <a:solidFill>
                  <a:schemeClr val="tx1"/>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sp>
            <p:nvSpPr>
              <p:cNvPr id="94" name="Line 25"/>
              <p:cNvSpPr>
                <a:spLocks noChangeShapeType="1"/>
              </p:cNvSpPr>
              <p:nvPr/>
            </p:nvSpPr>
            <p:spPr bwMode="auto">
              <a:xfrm>
                <a:off x="2736" y="3840"/>
                <a:ext cx="2880" cy="0"/>
              </a:xfrm>
              <a:prstGeom prst="line">
                <a:avLst/>
              </a:prstGeom>
              <a:noFill/>
              <a:ln w="57150">
                <a:solidFill>
                  <a:srgbClr val="FFFFFF"/>
                </a:solidFill>
                <a:round/>
                <a:headEnd/>
                <a:tailEnd/>
              </a:ln>
            </p:spPr>
            <p:txBody>
              <a:bodyPr/>
              <a:lstStyle/>
              <a:p>
                <a:pPr fontAlgn="auto">
                  <a:spcBef>
                    <a:spcPts val="0"/>
                  </a:spcBef>
                  <a:spcAft>
                    <a:spcPts val="0"/>
                  </a:spcAft>
                  <a:defRPr/>
                </a:pPr>
                <a:endParaRPr lang="en-US" kern="0">
                  <a:solidFill>
                    <a:sysClr val="windowText" lastClr="000000"/>
                  </a:solidFill>
                  <a:latin typeface="Arial" pitchFamily="34" charset="0"/>
                </a:endParaRPr>
              </a:p>
            </p:txBody>
          </p:sp>
        </p:grpSp>
      </p:grpSp>
      <p:sp>
        <p:nvSpPr>
          <p:cNvPr id="53254" name="TextBox 95"/>
          <p:cNvSpPr txBox="1">
            <a:spLocks noChangeArrowheads="1"/>
          </p:cNvSpPr>
          <p:nvPr/>
        </p:nvSpPr>
        <p:spPr bwMode="auto">
          <a:xfrm>
            <a:off x="373063" y="6548438"/>
            <a:ext cx="2994025" cy="276225"/>
          </a:xfrm>
          <a:prstGeom prst="rect">
            <a:avLst/>
          </a:prstGeom>
          <a:noFill/>
          <a:ln w="9525">
            <a:noFill/>
            <a:miter lim="800000"/>
            <a:headEnd/>
            <a:tailEnd/>
          </a:ln>
        </p:spPr>
        <p:txBody>
          <a:bodyPr>
            <a:spAutoFit/>
          </a:bodyPr>
          <a:lstStyle/>
          <a:p>
            <a:r>
              <a:rPr lang="en-US" sz="1200"/>
              <a:t>Image credits: F-F. Li, E. Nowak, J. Sivic</a:t>
            </a:r>
          </a:p>
        </p:txBody>
      </p:sp>
      <p:pic>
        <p:nvPicPr>
          <p:cNvPr id="53255" name="Picture 5" descr="tmp"/>
          <p:cNvPicPr>
            <a:picLocks noChangeAspect="1" noChangeArrowheads="1"/>
          </p:cNvPicPr>
          <p:nvPr/>
        </p:nvPicPr>
        <p:blipFill>
          <a:blip r:embed="rId3" cstate="print"/>
          <a:srcRect l="61917" t="15742" r="4668" b="44186"/>
          <a:stretch>
            <a:fillRect/>
          </a:stretch>
        </p:blipFill>
        <p:spPr bwMode="auto">
          <a:xfrm>
            <a:off x="628650" y="1171575"/>
            <a:ext cx="2381250" cy="1825625"/>
          </a:xfrm>
          <a:prstGeom prst="rect">
            <a:avLst/>
          </a:prstGeom>
          <a:noFill/>
          <a:ln w="9525">
            <a:noFill/>
            <a:miter lim="800000"/>
            <a:headEnd/>
            <a:tailEnd/>
          </a:ln>
        </p:spPr>
      </p:pic>
      <p:sp>
        <p:nvSpPr>
          <p:cNvPr id="121" name="TextBox 120"/>
          <p:cNvSpPr txBox="1">
            <a:spLocks noChangeArrowheads="1"/>
          </p:cNvSpPr>
          <p:nvPr/>
        </p:nvSpPr>
        <p:spPr bwMode="auto">
          <a:xfrm>
            <a:off x="3659188" y="3033713"/>
            <a:ext cx="2227262" cy="400050"/>
          </a:xfrm>
          <a:prstGeom prst="rect">
            <a:avLst/>
          </a:prstGeom>
          <a:noFill/>
          <a:ln w="9525">
            <a:noFill/>
            <a:miter lim="800000"/>
            <a:headEnd/>
            <a:tailEnd/>
          </a:ln>
        </p:spPr>
        <p:txBody>
          <a:bodyPr>
            <a:spAutoFit/>
          </a:bodyPr>
          <a:lstStyle/>
          <a:p>
            <a:pPr algn="ctr"/>
            <a:r>
              <a:rPr lang="en-US"/>
              <a:t>Dense, uniformly </a:t>
            </a:r>
          </a:p>
        </p:txBody>
      </p:sp>
      <p:sp>
        <p:nvSpPr>
          <p:cNvPr id="53257" name="TextBox 121"/>
          <p:cNvSpPr txBox="1">
            <a:spLocks noChangeArrowheads="1"/>
          </p:cNvSpPr>
          <p:nvPr/>
        </p:nvSpPr>
        <p:spPr bwMode="auto">
          <a:xfrm>
            <a:off x="701675" y="2946400"/>
            <a:ext cx="2190750" cy="708025"/>
          </a:xfrm>
          <a:prstGeom prst="rect">
            <a:avLst/>
          </a:prstGeom>
          <a:noFill/>
          <a:ln w="9525">
            <a:noFill/>
            <a:miter lim="800000"/>
            <a:headEnd/>
            <a:tailEnd/>
          </a:ln>
        </p:spPr>
        <p:txBody>
          <a:bodyPr>
            <a:spAutoFit/>
          </a:bodyPr>
          <a:lstStyle/>
          <a:p>
            <a:pPr algn="ctr"/>
            <a:r>
              <a:rPr lang="en-US"/>
              <a:t>Sparse, at interest points</a:t>
            </a:r>
          </a:p>
        </p:txBody>
      </p:sp>
      <p:sp>
        <p:nvSpPr>
          <p:cNvPr id="123" name="TextBox 122"/>
          <p:cNvSpPr txBox="1">
            <a:spLocks noChangeArrowheads="1"/>
          </p:cNvSpPr>
          <p:nvPr/>
        </p:nvSpPr>
        <p:spPr bwMode="auto">
          <a:xfrm>
            <a:off x="6507163" y="3035300"/>
            <a:ext cx="2227262" cy="400050"/>
          </a:xfrm>
          <a:prstGeom prst="rect">
            <a:avLst/>
          </a:prstGeom>
          <a:noFill/>
          <a:ln w="9525">
            <a:noFill/>
            <a:miter lim="800000"/>
            <a:headEnd/>
            <a:tailEnd/>
          </a:ln>
        </p:spPr>
        <p:txBody>
          <a:bodyPr>
            <a:spAutoFit/>
          </a:bodyPr>
          <a:lstStyle/>
          <a:p>
            <a:pPr algn="ctr"/>
            <a:r>
              <a:rPr lang="en-US"/>
              <a:t>Randomly</a:t>
            </a:r>
          </a:p>
        </p:txBody>
      </p:sp>
      <p:sp>
        <p:nvSpPr>
          <p:cNvPr id="53259" name="TextBox 124"/>
          <p:cNvSpPr txBox="1">
            <a:spLocks noChangeArrowheads="1"/>
          </p:cNvSpPr>
          <p:nvPr/>
        </p:nvSpPr>
        <p:spPr bwMode="auto">
          <a:xfrm>
            <a:off x="592138" y="5729288"/>
            <a:ext cx="2409825" cy="708025"/>
          </a:xfrm>
          <a:prstGeom prst="rect">
            <a:avLst/>
          </a:prstGeom>
          <a:noFill/>
          <a:ln w="9525">
            <a:noFill/>
            <a:miter lim="800000"/>
            <a:headEnd/>
            <a:tailEnd/>
          </a:ln>
        </p:spPr>
        <p:txBody>
          <a:bodyPr>
            <a:spAutoFit/>
          </a:bodyPr>
          <a:lstStyle/>
          <a:p>
            <a:pPr algn="ctr"/>
            <a:r>
              <a:rPr lang="en-US"/>
              <a:t>Multiple interest operators</a:t>
            </a:r>
          </a:p>
        </p:txBody>
      </p:sp>
      <p:pic>
        <p:nvPicPr>
          <p:cNvPr id="288770" name="Picture 2"/>
          <p:cNvPicPr>
            <a:picLocks noChangeAspect="1" noChangeArrowheads="1"/>
          </p:cNvPicPr>
          <p:nvPr/>
        </p:nvPicPr>
        <p:blipFill>
          <a:blip r:embed="rId4" cstate="print"/>
          <a:srcRect l="74953"/>
          <a:stretch>
            <a:fillRect/>
          </a:stretch>
        </p:blipFill>
        <p:spPr bwMode="auto">
          <a:xfrm>
            <a:off x="6361113" y="1092200"/>
            <a:ext cx="2525712" cy="1898650"/>
          </a:xfrm>
          <a:prstGeom prst="rect">
            <a:avLst/>
          </a:prstGeom>
          <a:noFill/>
          <a:ln w="12700" cap="sq">
            <a:noFill/>
            <a:miter lim="800000"/>
            <a:headEnd type="none" w="sm" len="sm"/>
            <a:tailEnd type="none" w="sm" len="sm"/>
          </a:ln>
        </p:spPr>
      </p:pic>
      <p:pic>
        <p:nvPicPr>
          <p:cNvPr id="53261" name="Picture 4"/>
          <p:cNvPicPr>
            <a:picLocks noChangeAspect="1" noChangeArrowheads="1"/>
          </p:cNvPicPr>
          <p:nvPr/>
        </p:nvPicPr>
        <p:blipFill>
          <a:blip r:embed="rId5" cstate="print"/>
          <a:srcRect l="36423" t="38245" r="35625" b="25511"/>
          <a:stretch>
            <a:fillRect/>
          </a:stretch>
        </p:blipFill>
        <p:spPr bwMode="auto">
          <a:xfrm>
            <a:off x="592138" y="3794125"/>
            <a:ext cx="2439987" cy="1935163"/>
          </a:xfrm>
          <a:prstGeom prst="rect">
            <a:avLst/>
          </a:prstGeom>
          <a:noFill/>
          <a:ln w="12700" cap="sq">
            <a:noFill/>
            <a:miter lim="800000"/>
            <a:headEnd type="none" w="sm" len="sm"/>
            <a:tailEnd type="none" w="sm" len="sm"/>
          </a:ln>
        </p:spPr>
      </p:pic>
      <p:sp>
        <p:nvSpPr>
          <p:cNvPr id="153" name="TextBox 152"/>
          <p:cNvSpPr txBox="1">
            <a:spLocks noChangeArrowheads="1"/>
          </p:cNvSpPr>
          <p:nvPr/>
        </p:nvSpPr>
        <p:spPr bwMode="auto">
          <a:xfrm>
            <a:off x="3403600" y="3603625"/>
            <a:ext cx="5432425" cy="2922588"/>
          </a:xfrm>
          <a:prstGeom prst="rect">
            <a:avLst/>
          </a:prstGeom>
          <a:noFill/>
          <a:ln w="9525">
            <a:noFill/>
            <a:miter lim="800000"/>
            <a:headEnd/>
            <a:tailEnd/>
          </a:ln>
        </p:spPr>
        <p:txBody>
          <a:bodyPr>
            <a:spAutoFit/>
          </a:bodyPr>
          <a:lstStyle/>
          <a:p>
            <a:pPr marL="290513" indent="-290513">
              <a:spcAft>
                <a:spcPts val="600"/>
              </a:spcAft>
              <a:buFont typeface="Arial" charset="0"/>
              <a:buChar char="•"/>
            </a:pPr>
            <a:r>
              <a:rPr lang="en-US"/>
              <a:t>To find specific, textured objects, sparse sampling from interest points often more reliable.</a:t>
            </a:r>
          </a:p>
          <a:p>
            <a:pPr marL="290513" indent="-290513">
              <a:spcAft>
                <a:spcPts val="600"/>
              </a:spcAft>
              <a:buFont typeface="Arial" charset="0"/>
              <a:buChar char="•"/>
            </a:pPr>
            <a:r>
              <a:rPr lang="en-US"/>
              <a:t>Multiple complementary interest operators offer more image coverage.</a:t>
            </a:r>
          </a:p>
          <a:p>
            <a:pPr marL="290513" indent="-290513">
              <a:spcAft>
                <a:spcPts val="600"/>
              </a:spcAft>
              <a:buFont typeface="Arial" charset="0"/>
              <a:buChar char="•"/>
            </a:pPr>
            <a:r>
              <a:rPr lang="en-US"/>
              <a:t>For object categorization, dense sampling offers better coverage.</a:t>
            </a:r>
          </a:p>
          <a:p>
            <a:pPr marL="290513" indent="-290513">
              <a:spcAft>
                <a:spcPts val="600"/>
              </a:spcAft>
              <a:buFont typeface="Arial" charset="0"/>
              <a:buChar char="•"/>
            </a:pPr>
            <a:endParaRPr lang="en-US" sz="400"/>
          </a:p>
          <a:p>
            <a:pPr marL="290513" indent="-290513">
              <a:spcAft>
                <a:spcPts val="600"/>
              </a:spcAft>
            </a:pPr>
            <a:r>
              <a:rPr lang="en-US" sz="1600"/>
              <a:t>    [See Nowak, Jurie &amp; Triggs, ECCV 2006]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87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3" grpId="0"/>
      <p:bldP spid="15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Can we be more accurate?</a:t>
            </a:r>
            <a:endParaRPr lang="en-US" sz="3600" dirty="0"/>
          </a:p>
        </p:txBody>
      </p:sp>
      <p:sp>
        <p:nvSpPr>
          <p:cNvPr id="3" name="Content Placeholder 2"/>
          <p:cNvSpPr>
            <a:spLocks noGrp="1"/>
          </p:cNvSpPr>
          <p:nvPr>
            <p:ph idx="1"/>
          </p:nvPr>
        </p:nvSpPr>
        <p:spPr/>
        <p:txBody>
          <a:bodyPr/>
          <a:lstStyle/>
          <a:p>
            <a:pPr>
              <a:buNone/>
            </a:pPr>
            <a:r>
              <a:rPr lang="en-US" dirty="0" smtClean="0"/>
              <a:t>	So far, we treat each image as containing a “bag of words”, with no spatial information</a:t>
            </a:r>
            <a:endParaRPr lang="en-US" dirty="0"/>
          </a:p>
        </p:txBody>
      </p:sp>
      <p:grpSp>
        <p:nvGrpSpPr>
          <p:cNvPr id="4" name="Group 26"/>
          <p:cNvGrpSpPr/>
          <p:nvPr/>
        </p:nvGrpSpPr>
        <p:grpSpPr>
          <a:xfrm>
            <a:off x="1905000" y="3687457"/>
            <a:ext cx="1126202" cy="1590020"/>
            <a:chOff x="1144292" y="2780502"/>
            <a:chExt cx="1126202" cy="1590020"/>
          </a:xfrm>
        </p:grpSpPr>
        <p:sp>
          <p:nvSpPr>
            <p:cNvPr id="9" name="TextBox 8"/>
            <p:cNvSpPr txBox="1"/>
            <p:nvPr/>
          </p:nvSpPr>
          <p:spPr>
            <a:xfrm>
              <a:off x="1449092" y="3313902"/>
              <a:ext cx="385042" cy="523220"/>
            </a:xfrm>
            <a:prstGeom prst="rect">
              <a:avLst/>
            </a:prstGeom>
            <a:noFill/>
          </p:spPr>
          <p:txBody>
            <a:bodyPr wrap="none" rtlCol="0">
              <a:spAutoFit/>
            </a:bodyPr>
            <a:lstStyle/>
            <a:p>
              <a:r>
                <a:rPr lang="en-US" sz="2800" b="1" dirty="0" smtClean="0">
                  <a:solidFill>
                    <a:srgbClr val="FF0000"/>
                  </a:solidFill>
                </a:rPr>
                <a:t>a</a:t>
              </a:r>
              <a:endParaRPr lang="en-US" sz="2800" b="1" dirty="0">
                <a:solidFill>
                  <a:srgbClr val="FF0000"/>
                </a:solidFill>
              </a:endParaRPr>
            </a:p>
          </p:txBody>
        </p:sp>
        <p:sp>
          <p:nvSpPr>
            <p:cNvPr id="10" name="TextBox 9"/>
            <p:cNvSpPr txBox="1"/>
            <p:nvPr/>
          </p:nvSpPr>
          <p:spPr>
            <a:xfrm>
              <a:off x="1144292" y="3694902"/>
              <a:ext cx="304892" cy="523220"/>
            </a:xfrm>
            <a:prstGeom prst="rect">
              <a:avLst/>
            </a:prstGeom>
            <a:noFill/>
          </p:spPr>
          <p:txBody>
            <a:bodyPr wrap="none" rtlCol="0">
              <a:spAutoFit/>
            </a:bodyPr>
            <a:lstStyle/>
            <a:p>
              <a:r>
                <a:rPr lang="en-US" sz="2800" b="1" dirty="0" smtClean="0">
                  <a:solidFill>
                    <a:schemeClr val="tx2"/>
                  </a:solidFill>
                </a:rPr>
                <a:t>f</a:t>
              </a:r>
              <a:endParaRPr lang="en-US" sz="2800" b="1" dirty="0">
                <a:solidFill>
                  <a:schemeClr val="tx2"/>
                </a:solidFill>
              </a:endParaRPr>
            </a:p>
          </p:txBody>
        </p:sp>
        <p:sp>
          <p:nvSpPr>
            <p:cNvPr id="11" name="TextBox 10"/>
            <p:cNvSpPr txBox="1"/>
            <p:nvPr/>
          </p:nvSpPr>
          <p:spPr>
            <a:xfrm>
              <a:off x="1906292" y="2780502"/>
              <a:ext cx="364202" cy="523220"/>
            </a:xfrm>
            <a:prstGeom prst="rect">
              <a:avLst/>
            </a:prstGeom>
            <a:noFill/>
          </p:spPr>
          <p:txBody>
            <a:bodyPr wrap="none" rtlCol="0">
              <a:spAutoFit/>
            </a:bodyPr>
            <a:lstStyle/>
            <a:p>
              <a:r>
                <a:rPr lang="en-US" sz="2800" b="1" dirty="0" smtClean="0">
                  <a:solidFill>
                    <a:srgbClr val="92D050"/>
                  </a:solidFill>
                </a:rPr>
                <a:t>z</a:t>
              </a:r>
              <a:endParaRPr lang="en-US" sz="2800" b="1" dirty="0">
                <a:solidFill>
                  <a:srgbClr val="92D050"/>
                </a:solidFill>
              </a:endParaRPr>
            </a:p>
          </p:txBody>
        </p:sp>
        <p:sp>
          <p:nvSpPr>
            <p:cNvPr id="12" name="TextBox 11"/>
            <p:cNvSpPr txBox="1"/>
            <p:nvPr/>
          </p:nvSpPr>
          <p:spPr>
            <a:xfrm>
              <a:off x="1753892" y="3847302"/>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sp>
          <p:nvSpPr>
            <p:cNvPr id="13" name="TextBox 12"/>
            <p:cNvSpPr txBox="1"/>
            <p:nvPr/>
          </p:nvSpPr>
          <p:spPr>
            <a:xfrm>
              <a:off x="1144292" y="2780502"/>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grpSp>
      <p:sp>
        <p:nvSpPr>
          <p:cNvPr id="14" name="Freeform 13"/>
          <p:cNvSpPr/>
          <p:nvPr/>
        </p:nvSpPr>
        <p:spPr>
          <a:xfrm>
            <a:off x="1522708" y="3421555"/>
            <a:ext cx="1890794" cy="2103743"/>
          </a:xfrm>
          <a:custGeom>
            <a:avLst/>
            <a:gdLst>
              <a:gd name="connsiteX0" fmla="*/ 666428 w 1890794"/>
              <a:gd name="connsiteY0" fmla="*/ 88963 h 2103743"/>
              <a:gd name="connsiteX1" fmla="*/ 526943 w 1890794"/>
              <a:gd name="connsiteY1" fmla="*/ 119960 h 2103743"/>
              <a:gd name="connsiteX2" fmla="*/ 480448 w 1890794"/>
              <a:gd name="connsiteY2" fmla="*/ 150956 h 2103743"/>
              <a:gd name="connsiteX3" fmla="*/ 387458 w 1890794"/>
              <a:gd name="connsiteY3" fmla="*/ 181953 h 2103743"/>
              <a:gd name="connsiteX4" fmla="*/ 340963 w 1890794"/>
              <a:gd name="connsiteY4" fmla="*/ 212949 h 2103743"/>
              <a:gd name="connsiteX5" fmla="*/ 232475 w 1890794"/>
              <a:gd name="connsiteY5" fmla="*/ 305939 h 2103743"/>
              <a:gd name="connsiteX6" fmla="*/ 170482 w 1890794"/>
              <a:gd name="connsiteY6" fmla="*/ 321438 h 2103743"/>
              <a:gd name="connsiteX7" fmla="*/ 123987 w 1890794"/>
              <a:gd name="connsiteY7" fmla="*/ 367933 h 2103743"/>
              <a:gd name="connsiteX8" fmla="*/ 77492 w 1890794"/>
              <a:gd name="connsiteY8" fmla="*/ 398929 h 2103743"/>
              <a:gd name="connsiteX9" fmla="*/ 46495 w 1890794"/>
              <a:gd name="connsiteY9" fmla="*/ 522916 h 2103743"/>
              <a:gd name="connsiteX10" fmla="*/ 0 w 1890794"/>
              <a:gd name="connsiteY10" fmla="*/ 631404 h 2103743"/>
              <a:gd name="connsiteX11" fmla="*/ 15499 w 1890794"/>
              <a:gd name="connsiteY11" fmla="*/ 801885 h 2103743"/>
              <a:gd name="connsiteX12" fmla="*/ 30997 w 1890794"/>
              <a:gd name="connsiteY12" fmla="*/ 1049858 h 2103743"/>
              <a:gd name="connsiteX13" fmla="*/ 61994 w 1890794"/>
              <a:gd name="connsiteY13" fmla="*/ 1158346 h 2103743"/>
              <a:gd name="connsiteX14" fmla="*/ 77492 w 1890794"/>
              <a:gd name="connsiteY14" fmla="*/ 1266834 h 2103743"/>
              <a:gd name="connsiteX15" fmla="*/ 92990 w 1890794"/>
              <a:gd name="connsiteY15" fmla="*/ 1421817 h 2103743"/>
              <a:gd name="connsiteX16" fmla="*/ 123987 w 1890794"/>
              <a:gd name="connsiteY16" fmla="*/ 1545804 h 2103743"/>
              <a:gd name="connsiteX17" fmla="*/ 139485 w 1890794"/>
              <a:gd name="connsiteY17" fmla="*/ 1592299 h 2103743"/>
              <a:gd name="connsiteX18" fmla="*/ 185980 w 1890794"/>
              <a:gd name="connsiteY18" fmla="*/ 1747282 h 2103743"/>
              <a:gd name="connsiteX19" fmla="*/ 201478 w 1890794"/>
              <a:gd name="connsiteY19" fmla="*/ 1809275 h 2103743"/>
              <a:gd name="connsiteX20" fmla="*/ 247973 w 1890794"/>
              <a:gd name="connsiteY20" fmla="*/ 1855770 h 2103743"/>
              <a:gd name="connsiteX21" fmla="*/ 294468 w 1890794"/>
              <a:gd name="connsiteY21" fmla="*/ 1948760 h 2103743"/>
              <a:gd name="connsiteX22" fmla="*/ 356461 w 1890794"/>
              <a:gd name="connsiteY22" fmla="*/ 1964258 h 2103743"/>
              <a:gd name="connsiteX23" fmla="*/ 387458 w 1890794"/>
              <a:gd name="connsiteY23" fmla="*/ 2010753 h 2103743"/>
              <a:gd name="connsiteX24" fmla="*/ 480448 w 1890794"/>
              <a:gd name="connsiteY24" fmla="*/ 2041749 h 2103743"/>
              <a:gd name="connsiteX25" fmla="*/ 526943 w 1890794"/>
              <a:gd name="connsiteY25" fmla="*/ 2057248 h 2103743"/>
              <a:gd name="connsiteX26" fmla="*/ 604434 w 1890794"/>
              <a:gd name="connsiteY26" fmla="*/ 2088244 h 2103743"/>
              <a:gd name="connsiteX27" fmla="*/ 681926 w 1890794"/>
              <a:gd name="connsiteY27" fmla="*/ 2103743 h 2103743"/>
              <a:gd name="connsiteX28" fmla="*/ 1053885 w 1890794"/>
              <a:gd name="connsiteY28" fmla="*/ 2088244 h 2103743"/>
              <a:gd name="connsiteX29" fmla="*/ 1193370 w 1890794"/>
              <a:gd name="connsiteY29" fmla="*/ 2057248 h 2103743"/>
              <a:gd name="connsiteX30" fmla="*/ 1394848 w 1890794"/>
              <a:gd name="connsiteY30" fmla="*/ 2010753 h 2103743"/>
              <a:gd name="connsiteX31" fmla="*/ 1503336 w 1890794"/>
              <a:gd name="connsiteY31" fmla="*/ 1948760 h 2103743"/>
              <a:gd name="connsiteX32" fmla="*/ 1549831 w 1890794"/>
              <a:gd name="connsiteY32" fmla="*/ 1917763 h 2103743"/>
              <a:gd name="connsiteX33" fmla="*/ 1580828 w 1890794"/>
              <a:gd name="connsiteY33" fmla="*/ 1871268 h 2103743"/>
              <a:gd name="connsiteX34" fmla="*/ 1627323 w 1890794"/>
              <a:gd name="connsiteY34" fmla="*/ 1824773 h 2103743"/>
              <a:gd name="connsiteX35" fmla="*/ 1658319 w 1890794"/>
              <a:gd name="connsiteY35" fmla="*/ 1747282 h 2103743"/>
              <a:gd name="connsiteX36" fmla="*/ 1720312 w 1890794"/>
              <a:gd name="connsiteY36" fmla="*/ 1623295 h 2103743"/>
              <a:gd name="connsiteX37" fmla="*/ 1782306 w 1890794"/>
              <a:gd name="connsiteY37" fmla="*/ 1452814 h 2103743"/>
              <a:gd name="connsiteX38" fmla="*/ 1813302 w 1890794"/>
              <a:gd name="connsiteY38" fmla="*/ 1406319 h 2103743"/>
              <a:gd name="connsiteX39" fmla="*/ 1828800 w 1890794"/>
              <a:gd name="connsiteY39" fmla="*/ 1344326 h 2103743"/>
              <a:gd name="connsiteX40" fmla="*/ 1859797 w 1890794"/>
              <a:gd name="connsiteY40" fmla="*/ 1266834 h 2103743"/>
              <a:gd name="connsiteX41" fmla="*/ 1890794 w 1890794"/>
              <a:gd name="connsiteY41" fmla="*/ 1065356 h 2103743"/>
              <a:gd name="connsiteX42" fmla="*/ 1875295 w 1890794"/>
              <a:gd name="connsiteY42" fmla="*/ 553912 h 2103743"/>
              <a:gd name="connsiteX43" fmla="*/ 1782306 w 1890794"/>
              <a:gd name="connsiteY43" fmla="*/ 367933 h 2103743"/>
              <a:gd name="connsiteX44" fmla="*/ 1720312 w 1890794"/>
              <a:gd name="connsiteY44" fmla="*/ 352434 h 2103743"/>
              <a:gd name="connsiteX45" fmla="*/ 1704814 w 1890794"/>
              <a:gd name="connsiteY45" fmla="*/ 305939 h 2103743"/>
              <a:gd name="connsiteX46" fmla="*/ 1658319 w 1890794"/>
              <a:gd name="connsiteY46" fmla="*/ 290441 h 2103743"/>
              <a:gd name="connsiteX47" fmla="*/ 1565329 w 1890794"/>
              <a:gd name="connsiteY47" fmla="*/ 228448 h 2103743"/>
              <a:gd name="connsiteX48" fmla="*/ 1518834 w 1890794"/>
              <a:gd name="connsiteY48" fmla="*/ 197451 h 2103743"/>
              <a:gd name="connsiteX49" fmla="*/ 1456841 w 1890794"/>
              <a:gd name="connsiteY49" fmla="*/ 181953 h 2103743"/>
              <a:gd name="connsiteX50" fmla="*/ 1363851 w 1890794"/>
              <a:gd name="connsiteY50" fmla="*/ 150956 h 2103743"/>
              <a:gd name="connsiteX51" fmla="*/ 1301858 w 1890794"/>
              <a:gd name="connsiteY51" fmla="*/ 135458 h 2103743"/>
              <a:gd name="connsiteX52" fmla="*/ 1208868 w 1890794"/>
              <a:gd name="connsiteY52" fmla="*/ 104461 h 2103743"/>
              <a:gd name="connsiteX53" fmla="*/ 1162373 w 1890794"/>
              <a:gd name="connsiteY53" fmla="*/ 73465 h 2103743"/>
              <a:gd name="connsiteX54" fmla="*/ 960895 w 1890794"/>
              <a:gd name="connsiteY54" fmla="*/ 42468 h 2103743"/>
              <a:gd name="connsiteX55" fmla="*/ 588936 w 1890794"/>
              <a:gd name="connsiteY55" fmla="*/ 88963 h 2103743"/>
              <a:gd name="connsiteX56" fmla="*/ 573438 w 1890794"/>
              <a:gd name="connsiteY56" fmla="*/ 119960 h 210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90794" h="2103743">
                <a:moveTo>
                  <a:pt x="666428" y="88963"/>
                </a:moveTo>
                <a:cubicBezTo>
                  <a:pt x="630705" y="94917"/>
                  <a:pt x="565100" y="100882"/>
                  <a:pt x="526943" y="119960"/>
                </a:cubicBezTo>
                <a:cubicBezTo>
                  <a:pt x="510283" y="128290"/>
                  <a:pt x="497469" y="143391"/>
                  <a:pt x="480448" y="150956"/>
                </a:cubicBezTo>
                <a:cubicBezTo>
                  <a:pt x="450591" y="164226"/>
                  <a:pt x="414644" y="163829"/>
                  <a:pt x="387458" y="181953"/>
                </a:cubicBezTo>
                <a:cubicBezTo>
                  <a:pt x="371960" y="192285"/>
                  <a:pt x="355272" y="201025"/>
                  <a:pt x="340963" y="212949"/>
                </a:cubicBezTo>
                <a:cubicBezTo>
                  <a:pt x="294433" y="251724"/>
                  <a:pt x="290518" y="276917"/>
                  <a:pt x="232475" y="305939"/>
                </a:cubicBezTo>
                <a:cubicBezTo>
                  <a:pt x="213423" y="315465"/>
                  <a:pt x="191146" y="316272"/>
                  <a:pt x="170482" y="321438"/>
                </a:cubicBezTo>
                <a:cubicBezTo>
                  <a:pt x="154984" y="336936"/>
                  <a:pt x="140825" y="353902"/>
                  <a:pt x="123987" y="367933"/>
                </a:cubicBezTo>
                <a:cubicBezTo>
                  <a:pt x="109678" y="379857"/>
                  <a:pt x="85822" y="382269"/>
                  <a:pt x="77492" y="398929"/>
                </a:cubicBezTo>
                <a:cubicBezTo>
                  <a:pt x="58440" y="437032"/>
                  <a:pt x="65546" y="484812"/>
                  <a:pt x="46495" y="522916"/>
                </a:cubicBezTo>
                <a:cubicBezTo>
                  <a:pt x="8193" y="599521"/>
                  <a:pt x="22805" y="562991"/>
                  <a:pt x="0" y="631404"/>
                </a:cubicBezTo>
                <a:cubicBezTo>
                  <a:pt x="5166" y="688231"/>
                  <a:pt x="11284" y="744980"/>
                  <a:pt x="15499" y="801885"/>
                </a:cubicBezTo>
                <a:cubicBezTo>
                  <a:pt x="21617" y="884478"/>
                  <a:pt x="22756" y="967450"/>
                  <a:pt x="30997" y="1049858"/>
                </a:cubicBezTo>
                <a:cubicBezTo>
                  <a:pt x="33777" y="1077663"/>
                  <a:pt x="52552" y="1130021"/>
                  <a:pt x="61994" y="1158346"/>
                </a:cubicBezTo>
                <a:cubicBezTo>
                  <a:pt x="67160" y="1194509"/>
                  <a:pt x="73224" y="1230554"/>
                  <a:pt x="77492" y="1266834"/>
                </a:cubicBezTo>
                <a:cubicBezTo>
                  <a:pt x="83558" y="1318397"/>
                  <a:pt x="84455" y="1370605"/>
                  <a:pt x="92990" y="1421817"/>
                </a:cubicBezTo>
                <a:cubicBezTo>
                  <a:pt x="99994" y="1463838"/>
                  <a:pt x="110516" y="1505389"/>
                  <a:pt x="123987" y="1545804"/>
                </a:cubicBezTo>
                <a:cubicBezTo>
                  <a:pt x="129153" y="1561302"/>
                  <a:pt x="135941" y="1576351"/>
                  <a:pt x="139485" y="1592299"/>
                </a:cubicBezTo>
                <a:cubicBezTo>
                  <a:pt x="196852" y="1850448"/>
                  <a:pt x="112941" y="1552507"/>
                  <a:pt x="185980" y="1747282"/>
                </a:cubicBezTo>
                <a:cubicBezTo>
                  <a:pt x="193459" y="1767226"/>
                  <a:pt x="190910" y="1790781"/>
                  <a:pt x="201478" y="1809275"/>
                </a:cubicBezTo>
                <a:cubicBezTo>
                  <a:pt x="212352" y="1828305"/>
                  <a:pt x="232475" y="1840272"/>
                  <a:pt x="247973" y="1855770"/>
                </a:cubicBezTo>
                <a:cubicBezTo>
                  <a:pt x="256814" y="1882291"/>
                  <a:pt x="268718" y="1931593"/>
                  <a:pt x="294468" y="1948760"/>
                </a:cubicBezTo>
                <a:cubicBezTo>
                  <a:pt x="312191" y="1960575"/>
                  <a:pt x="335797" y="1959092"/>
                  <a:pt x="356461" y="1964258"/>
                </a:cubicBezTo>
                <a:cubicBezTo>
                  <a:pt x="366793" y="1979756"/>
                  <a:pt x="371663" y="2000881"/>
                  <a:pt x="387458" y="2010753"/>
                </a:cubicBezTo>
                <a:cubicBezTo>
                  <a:pt x="415165" y="2028070"/>
                  <a:pt x="449451" y="2031417"/>
                  <a:pt x="480448" y="2041749"/>
                </a:cubicBezTo>
                <a:cubicBezTo>
                  <a:pt x="495946" y="2046915"/>
                  <a:pt x="511775" y="2051181"/>
                  <a:pt x="526943" y="2057248"/>
                </a:cubicBezTo>
                <a:cubicBezTo>
                  <a:pt x="552773" y="2067580"/>
                  <a:pt x="577787" y="2080250"/>
                  <a:pt x="604434" y="2088244"/>
                </a:cubicBezTo>
                <a:cubicBezTo>
                  <a:pt x="629665" y="2095813"/>
                  <a:pt x="656095" y="2098577"/>
                  <a:pt x="681926" y="2103743"/>
                </a:cubicBezTo>
                <a:cubicBezTo>
                  <a:pt x="805912" y="2098577"/>
                  <a:pt x="930085" y="2096782"/>
                  <a:pt x="1053885" y="2088244"/>
                </a:cubicBezTo>
                <a:cubicBezTo>
                  <a:pt x="1087774" y="2085907"/>
                  <a:pt x="1157968" y="2065115"/>
                  <a:pt x="1193370" y="2057248"/>
                </a:cubicBezTo>
                <a:cubicBezTo>
                  <a:pt x="1408053" y="2009540"/>
                  <a:pt x="1090991" y="2086715"/>
                  <a:pt x="1394848" y="2010753"/>
                </a:cubicBezTo>
                <a:cubicBezTo>
                  <a:pt x="1508126" y="1935233"/>
                  <a:pt x="1365692" y="2027413"/>
                  <a:pt x="1503336" y="1948760"/>
                </a:cubicBezTo>
                <a:cubicBezTo>
                  <a:pt x="1519509" y="1939519"/>
                  <a:pt x="1534333" y="1928095"/>
                  <a:pt x="1549831" y="1917763"/>
                </a:cubicBezTo>
                <a:cubicBezTo>
                  <a:pt x="1560163" y="1902265"/>
                  <a:pt x="1568903" y="1885577"/>
                  <a:pt x="1580828" y="1871268"/>
                </a:cubicBezTo>
                <a:cubicBezTo>
                  <a:pt x="1594860" y="1854430"/>
                  <a:pt x="1615707" y="1843359"/>
                  <a:pt x="1627323" y="1824773"/>
                </a:cubicBezTo>
                <a:cubicBezTo>
                  <a:pt x="1642068" y="1801182"/>
                  <a:pt x="1646661" y="1772542"/>
                  <a:pt x="1658319" y="1747282"/>
                </a:cubicBezTo>
                <a:cubicBezTo>
                  <a:pt x="1677682" y="1705328"/>
                  <a:pt x="1705700" y="1667131"/>
                  <a:pt x="1720312" y="1623295"/>
                </a:cubicBezTo>
                <a:cubicBezTo>
                  <a:pt x="1734780" y="1579891"/>
                  <a:pt x="1760739" y="1495949"/>
                  <a:pt x="1782306" y="1452814"/>
                </a:cubicBezTo>
                <a:cubicBezTo>
                  <a:pt x="1790636" y="1436154"/>
                  <a:pt x="1802970" y="1421817"/>
                  <a:pt x="1813302" y="1406319"/>
                </a:cubicBezTo>
                <a:cubicBezTo>
                  <a:pt x="1818468" y="1385655"/>
                  <a:pt x="1822064" y="1364533"/>
                  <a:pt x="1828800" y="1344326"/>
                </a:cubicBezTo>
                <a:cubicBezTo>
                  <a:pt x="1837598" y="1317933"/>
                  <a:pt x="1852477" y="1293674"/>
                  <a:pt x="1859797" y="1266834"/>
                </a:cubicBezTo>
                <a:cubicBezTo>
                  <a:pt x="1866246" y="1243189"/>
                  <a:pt x="1888351" y="1082454"/>
                  <a:pt x="1890794" y="1065356"/>
                </a:cubicBezTo>
                <a:cubicBezTo>
                  <a:pt x="1885628" y="894875"/>
                  <a:pt x="1888376" y="723969"/>
                  <a:pt x="1875295" y="553912"/>
                </a:cubicBezTo>
                <a:cubicBezTo>
                  <a:pt x="1872957" y="523524"/>
                  <a:pt x="1816316" y="376436"/>
                  <a:pt x="1782306" y="367933"/>
                </a:cubicBezTo>
                <a:lnTo>
                  <a:pt x="1720312" y="352434"/>
                </a:lnTo>
                <a:cubicBezTo>
                  <a:pt x="1715146" y="336936"/>
                  <a:pt x="1716366" y="317491"/>
                  <a:pt x="1704814" y="305939"/>
                </a:cubicBezTo>
                <a:cubicBezTo>
                  <a:pt x="1693262" y="294387"/>
                  <a:pt x="1672600" y="298375"/>
                  <a:pt x="1658319" y="290441"/>
                </a:cubicBezTo>
                <a:cubicBezTo>
                  <a:pt x="1625754" y="272349"/>
                  <a:pt x="1596326" y="249112"/>
                  <a:pt x="1565329" y="228448"/>
                </a:cubicBezTo>
                <a:cubicBezTo>
                  <a:pt x="1549831" y="218116"/>
                  <a:pt x="1536905" y="201969"/>
                  <a:pt x="1518834" y="197451"/>
                </a:cubicBezTo>
                <a:cubicBezTo>
                  <a:pt x="1498170" y="192285"/>
                  <a:pt x="1477243" y="188074"/>
                  <a:pt x="1456841" y="181953"/>
                </a:cubicBezTo>
                <a:cubicBezTo>
                  <a:pt x="1425546" y="172564"/>
                  <a:pt x="1395549" y="158880"/>
                  <a:pt x="1363851" y="150956"/>
                </a:cubicBezTo>
                <a:cubicBezTo>
                  <a:pt x="1343187" y="145790"/>
                  <a:pt x="1322260" y="141579"/>
                  <a:pt x="1301858" y="135458"/>
                </a:cubicBezTo>
                <a:cubicBezTo>
                  <a:pt x="1270563" y="126069"/>
                  <a:pt x="1236054" y="122585"/>
                  <a:pt x="1208868" y="104461"/>
                </a:cubicBezTo>
                <a:cubicBezTo>
                  <a:pt x="1193370" y="94129"/>
                  <a:pt x="1179493" y="80802"/>
                  <a:pt x="1162373" y="73465"/>
                </a:cubicBezTo>
                <a:cubicBezTo>
                  <a:pt x="1115391" y="53330"/>
                  <a:pt x="988906" y="45580"/>
                  <a:pt x="960895" y="42468"/>
                </a:cubicBezTo>
                <a:cubicBezTo>
                  <a:pt x="896144" y="45551"/>
                  <a:pt x="677897" y="0"/>
                  <a:pt x="588936" y="88963"/>
                </a:cubicBezTo>
                <a:cubicBezTo>
                  <a:pt x="580768" y="97131"/>
                  <a:pt x="578604" y="109628"/>
                  <a:pt x="573438" y="119960"/>
                </a:cubicBezTo>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5257800" y="5135257"/>
            <a:ext cx="385042" cy="523220"/>
          </a:xfrm>
          <a:prstGeom prst="rect">
            <a:avLst/>
          </a:prstGeom>
          <a:noFill/>
        </p:spPr>
        <p:txBody>
          <a:bodyPr wrap="none" rtlCol="0">
            <a:spAutoFit/>
          </a:bodyPr>
          <a:lstStyle/>
          <a:p>
            <a:r>
              <a:rPr lang="en-US" sz="2800" b="1" dirty="0" smtClean="0">
                <a:solidFill>
                  <a:srgbClr val="FF0000"/>
                </a:solidFill>
              </a:rPr>
              <a:t>a</a:t>
            </a:r>
            <a:endParaRPr lang="en-US" sz="2800" b="1" dirty="0">
              <a:solidFill>
                <a:srgbClr val="FF0000"/>
              </a:solidFill>
            </a:endParaRPr>
          </a:p>
        </p:txBody>
      </p:sp>
      <p:sp>
        <p:nvSpPr>
          <p:cNvPr id="16" name="TextBox 15"/>
          <p:cNvSpPr txBox="1"/>
          <p:nvPr/>
        </p:nvSpPr>
        <p:spPr>
          <a:xfrm>
            <a:off x="6096000" y="5516257"/>
            <a:ext cx="304892" cy="523220"/>
          </a:xfrm>
          <a:prstGeom prst="rect">
            <a:avLst/>
          </a:prstGeom>
          <a:noFill/>
        </p:spPr>
        <p:txBody>
          <a:bodyPr wrap="none" rtlCol="0">
            <a:spAutoFit/>
          </a:bodyPr>
          <a:lstStyle/>
          <a:p>
            <a:r>
              <a:rPr lang="en-US" sz="2800" b="1" dirty="0" smtClean="0">
                <a:solidFill>
                  <a:schemeClr val="tx2"/>
                </a:solidFill>
              </a:rPr>
              <a:t>f</a:t>
            </a:r>
            <a:endParaRPr lang="en-US" sz="2800" b="1" dirty="0">
              <a:solidFill>
                <a:schemeClr val="tx2"/>
              </a:solidFill>
            </a:endParaRPr>
          </a:p>
        </p:txBody>
      </p:sp>
      <p:sp>
        <p:nvSpPr>
          <p:cNvPr id="18" name="TextBox 17"/>
          <p:cNvSpPr txBox="1"/>
          <p:nvPr/>
        </p:nvSpPr>
        <p:spPr>
          <a:xfrm>
            <a:off x="6021092" y="5934559"/>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sp>
        <p:nvSpPr>
          <p:cNvPr id="19" name="TextBox 18"/>
          <p:cNvSpPr txBox="1"/>
          <p:nvPr/>
        </p:nvSpPr>
        <p:spPr>
          <a:xfrm>
            <a:off x="5562600" y="5897257"/>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sp>
        <p:nvSpPr>
          <p:cNvPr id="20" name="Freeform 19"/>
          <p:cNvSpPr/>
          <p:nvPr/>
        </p:nvSpPr>
        <p:spPr>
          <a:xfrm>
            <a:off x="5029200" y="4601857"/>
            <a:ext cx="1890794" cy="2103743"/>
          </a:xfrm>
          <a:custGeom>
            <a:avLst/>
            <a:gdLst>
              <a:gd name="connsiteX0" fmla="*/ 666428 w 1890794"/>
              <a:gd name="connsiteY0" fmla="*/ 88963 h 2103743"/>
              <a:gd name="connsiteX1" fmla="*/ 526943 w 1890794"/>
              <a:gd name="connsiteY1" fmla="*/ 119960 h 2103743"/>
              <a:gd name="connsiteX2" fmla="*/ 480448 w 1890794"/>
              <a:gd name="connsiteY2" fmla="*/ 150956 h 2103743"/>
              <a:gd name="connsiteX3" fmla="*/ 387458 w 1890794"/>
              <a:gd name="connsiteY3" fmla="*/ 181953 h 2103743"/>
              <a:gd name="connsiteX4" fmla="*/ 340963 w 1890794"/>
              <a:gd name="connsiteY4" fmla="*/ 212949 h 2103743"/>
              <a:gd name="connsiteX5" fmla="*/ 232475 w 1890794"/>
              <a:gd name="connsiteY5" fmla="*/ 305939 h 2103743"/>
              <a:gd name="connsiteX6" fmla="*/ 170482 w 1890794"/>
              <a:gd name="connsiteY6" fmla="*/ 321438 h 2103743"/>
              <a:gd name="connsiteX7" fmla="*/ 123987 w 1890794"/>
              <a:gd name="connsiteY7" fmla="*/ 367933 h 2103743"/>
              <a:gd name="connsiteX8" fmla="*/ 77492 w 1890794"/>
              <a:gd name="connsiteY8" fmla="*/ 398929 h 2103743"/>
              <a:gd name="connsiteX9" fmla="*/ 46495 w 1890794"/>
              <a:gd name="connsiteY9" fmla="*/ 522916 h 2103743"/>
              <a:gd name="connsiteX10" fmla="*/ 0 w 1890794"/>
              <a:gd name="connsiteY10" fmla="*/ 631404 h 2103743"/>
              <a:gd name="connsiteX11" fmla="*/ 15499 w 1890794"/>
              <a:gd name="connsiteY11" fmla="*/ 801885 h 2103743"/>
              <a:gd name="connsiteX12" fmla="*/ 30997 w 1890794"/>
              <a:gd name="connsiteY12" fmla="*/ 1049858 h 2103743"/>
              <a:gd name="connsiteX13" fmla="*/ 61994 w 1890794"/>
              <a:gd name="connsiteY13" fmla="*/ 1158346 h 2103743"/>
              <a:gd name="connsiteX14" fmla="*/ 77492 w 1890794"/>
              <a:gd name="connsiteY14" fmla="*/ 1266834 h 2103743"/>
              <a:gd name="connsiteX15" fmla="*/ 92990 w 1890794"/>
              <a:gd name="connsiteY15" fmla="*/ 1421817 h 2103743"/>
              <a:gd name="connsiteX16" fmla="*/ 123987 w 1890794"/>
              <a:gd name="connsiteY16" fmla="*/ 1545804 h 2103743"/>
              <a:gd name="connsiteX17" fmla="*/ 139485 w 1890794"/>
              <a:gd name="connsiteY17" fmla="*/ 1592299 h 2103743"/>
              <a:gd name="connsiteX18" fmla="*/ 185980 w 1890794"/>
              <a:gd name="connsiteY18" fmla="*/ 1747282 h 2103743"/>
              <a:gd name="connsiteX19" fmla="*/ 201478 w 1890794"/>
              <a:gd name="connsiteY19" fmla="*/ 1809275 h 2103743"/>
              <a:gd name="connsiteX20" fmla="*/ 247973 w 1890794"/>
              <a:gd name="connsiteY20" fmla="*/ 1855770 h 2103743"/>
              <a:gd name="connsiteX21" fmla="*/ 294468 w 1890794"/>
              <a:gd name="connsiteY21" fmla="*/ 1948760 h 2103743"/>
              <a:gd name="connsiteX22" fmla="*/ 356461 w 1890794"/>
              <a:gd name="connsiteY22" fmla="*/ 1964258 h 2103743"/>
              <a:gd name="connsiteX23" fmla="*/ 387458 w 1890794"/>
              <a:gd name="connsiteY23" fmla="*/ 2010753 h 2103743"/>
              <a:gd name="connsiteX24" fmla="*/ 480448 w 1890794"/>
              <a:gd name="connsiteY24" fmla="*/ 2041749 h 2103743"/>
              <a:gd name="connsiteX25" fmla="*/ 526943 w 1890794"/>
              <a:gd name="connsiteY25" fmla="*/ 2057248 h 2103743"/>
              <a:gd name="connsiteX26" fmla="*/ 604434 w 1890794"/>
              <a:gd name="connsiteY26" fmla="*/ 2088244 h 2103743"/>
              <a:gd name="connsiteX27" fmla="*/ 681926 w 1890794"/>
              <a:gd name="connsiteY27" fmla="*/ 2103743 h 2103743"/>
              <a:gd name="connsiteX28" fmla="*/ 1053885 w 1890794"/>
              <a:gd name="connsiteY28" fmla="*/ 2088244 h 2103743"/>
              <a:gd name="connsiteX29" fmla="*/ 1193370 w 1890794"/>
              <a:gd name="connsiteY29" fmla="*/ 2057248 h 2103743"/>
              <a:gd name="connsiteX30" fmla="*/ 1394848 w 1890794"/>
              <a:gd name="connsiteY30" fmla="*/ 2010753 h 2103743"/>
              <a:gd name="connsiteX31" fmla="*/ 1503336 w 1890794"/>
              <a:gd name="connsiteY31" fmla="*/ 1948760 h 2103743"/>
              <a:gd name="connsiteX32" fmla="*/ 1549831 w 1890794"/>
              <a:gd name="connsiteY32" fmla="*/ 1917763 h 2103743"/>
              <a:gd name="connsiteX33" fmla="*/ 1580828 w 1890794"/>
              <a:gd name="connsiteY33" fmla="*/ 1871268 h 2103743"/>
              <a:gd name="connsiteX34" fmla="*/ 1627323 w 1890794"/>
              <a:gd name="connsiteY34" fmla="*/ 1824773 h 2103743"/>
              <a:gd name="connsiteX35" fmla="*/ 1658319 w 1890794"/>
              <a:gd name="connsiteY35" fmla="*/ 1747282 h 2103743"/>
              <a:gd name="connsiteX36" fmla="*/ 1720312 w 1890794"/>
              <a:gd name="connsiteY36" fmla="*/ 1623295 h 2103743"/>
              <a:gd name="connsiteX37" fmla="*/ 1782306 w 1890794"/>
              <a:gd name="connsiteY37" fmla="*/ 1452814 h 2103743"/>
              <a:gd name="connsiteX38" fmla="*/ 1813302 w 1890794"/>
              <a:gd name="connsiteY38" fmla="*/ 1406319 h 2103743"/>
              <a:gd name="connsiteX39" fmla="*/ 1828800 w 1890794"/>
              <a:gd name="connsiteY39" fmla="*/ 1344326 h 2103743"/>
              <a:gd name="connsiteX40" fmla="*/ 1859797 w 1890794"/>
              <a:gd name="connsiteY40" fmla="*/ 1266834 h 2103743"/>
              <a:gd name="connsiteX41" fmla="*/ 1890794 w 1890794"/>
              <a:gd name="connsiteY41" fmla="*/ 1065356 h 2103743"/>
              <a:gd name="connsiteX42" fmla="*/ 1875295 w 1890794"/>
              <a:gd name="connsiteY42" fmla="*/ 553912 h 2103743"/>
              <a:gd name="connsiteX43" fmla="*/ 1782306 w 1890794"/>
              <a:gd name="connsiteY43" fmla="*/ 367933 h 2103743"/>
              <a:gd name="connsiteX44" fmla="*/ 1720312 w 1890794"/>
              <a:gd name="connsiteY44" fmla="*/ 352434 h 2103743"/>
              <a:gd name="connsiteX45" fmla="*/ 1704814 w 1890794"/>
              <a:gd name="connsiteY45" fmla="*/ 305939 h 2103743"/>
              <a:gd name="connsiteX46" fmla="*/ 1658319 w 1890794"/>
              <a:gd name="connsiteY46" fmla="*/ 290441 h 2103743"/>
              <a:gd name="connsiteX47" fmla="*/ 1565329 w 1890794"/>
              <a:gd name="connsiteY47" fmla="*/ 228448 h 2103743"/>
              <a:gd name="connsiteX48" fmla="*/ 1518834 w 1890794"/>
              <a:gd name="connsiteY48" fmla="*/ 197451 h 2103743"/>
              <a:gd name="connsiteX49" fmla="*/ 1456841 w 1890794"/>
              <a:gd name="connsiteY49" fmla="*/ 181953 h 2103743"/>
              <a:gd name="connsiteX50" fmla="*/ 1363851 w 1890794"/>
              <a:gd name="connsiteY50" fmla="*/ 150956 h 2103743"/>
              <a:gd name="connsiteX51" fmla="*/ 1301858 w 1890794"/>
              <a:gd name="connsiteY51" fmla="*/ 135458 h 2103743"/>
              <a:gd name="connsiteX52" fmla="*/ 1208868 w 1890794"/>
              <a:gd name="connsiteY52" fmla="*/ 104461 h 2103743"/>
              <a:gd name="connsiteX53" fmla="*/ 1162373 w 1890794"/>
              <a:gd name="connsiteY53" fmla="*/ 73465 h 2103743"/>
              <a:gd name="connsiteX54" fmla="*/ 960895 w 1890794"/>
              <a:gd name="connsiteY54" fmla="*/ 42468 h 2103743"/>
              <a:gd name="connsiteX55" fmla="*/ 588936 w 1890794"/>
              <a:gd name="connsiteY55" fmla="*/ 88963 h 2103743"/>
              <a:gd name="connsiteX56" fmla="*/ 573438 w 1890794"/>
              <a:gd name="connsiteY56" fmla="*/ 119960 h 210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90794" h="2103743">
                <a:moveTo>
                  <a:pt x="666428" y="88963"/>
                </a:moveTo>
                <a:cubicBezTo>
                  <a:pt x="630705" y="94917"/>
                  <a:pt x="565100" y="100882"/>
                  <a:pt x="526943" y="119960"/>
                </a:cubicBezTo>
                <a:cubicBezTo>
                  <a:pt x="510283" y="128290"/>
                  <a:pt x="497469" y="143391"/>
                  <a:pt x="480448" y="150956"/>
                </a:cubicBezTo>
                <a:cubicBezTo>
                  <a:pt x="450591" y="164226"/>
                  <a:pt x="414644" y="163829"/>
                  <a:pt x="387458" y="181953"/>
                </a:cubicBezTo>
                <a:cubicBezTo>
                  <a:pt x="371960" y="192285"/>
                  <a:pt x="355272" y="201025"/>
                  <a:pt x="340963" y="212949"/>
                </a:cubicBezTo>
                <a:cubicBezTo>
                  <a:pt x="294433" y="251724"/>
                  <a:pt x="290518" y="276917"/>
                  <a:pt x="232475" y="305939"/>
                </a:cubicBezTo>
                <a:cubicBezTo>
                  <a:pt x="213423" y="315465"/>
                  <a:pt x="191146" y="316272"/>
                  <a:pt x="170482" y="321438"/>
                </a:cubicBezTo>
                <a:cubicBezTo>
                  <a:pt x="154984" y="336936"/>
                  <a:pt x="140825" y="353902"/>
                  <a:pt x="123987" y="367933"/>
                </a:cubicBezTo>
                <a:cubicBezTo>
                  <a:pt x="109678" y="379857"/>
                  <a:pt x="85822" y="382269"/>
                  <a:pt x="77492" y="398929"/>
                </a:cubicBezTo>
                <a:cubicBezTo>
                  <a:pt x="58440" y="437032"/>
                  <a:pt x="65546" y="484812"/>
                  <a:pt x="46495" y="522916"/>
                </a:cubicBezTo>
                <a:cubicBezTo>
                  <a:pt x="8193" y="599521"/>
                  <a:pt x="22805" y="562991"/>
                  <a:pt x="0" y="631404"/>
                </a:cubicBezTo>
                <a:cubicBezTo>
                  <a:pt x="5166" y="688231"/>
                  <a:pt x="11284" y="744980"/>
                  <a:pt x="15499" y="801885"/>
                </a:cubicBezTo>
                <a:cubicBezTo>
                  <a:pt x="21617" y="884478"/>
                  <a:pt x="22756" y="967450"/>
                  <a:pt x="30997" y="1049858"/>
                </a:cubicBezTo>
                <a:cubicBezTo>
                  <a:pt x="33777" y="1077663"/>
                  <a:pt x="52552" y="1130021"/>
                  <a:pt x="61994" y="1158346"/>
                </a:cubicBezTo>
                <a:cubicBezTo>
                  <a:pt x="67160" y="1194509"/>
                  <a:pt x="73224" y="1230554"/>
                  <a:pt x="77492" y="1266834"/>
                </a:cubicBezTo>
                <a:cubicBezTo>
                  <a:pt x="83558" y="1318397"/>
                  <a:pt x="84455" y="1370605"/>
                  <a:pt x="92990" y="1421817"/>
                </a:cubicBezTo>
                <a:cubicBezTo>
                  <a:pt x="99994" y="1463838"/>
                  <a:pt x="110516" y="1505389"/>
                  <a:pt x="123987" y="1545804"/>
                </a:cubicBezTo>
                <a:cubicBezTo>
                  <a:pt x="129153" y="1561302"/>
                  <a:pt x="135941" y="1576351"/>
                  <a:pt x="139485" y="1592299"/>
                </a:cubicBezTo>
                <a:cubicBezTo>
                  <a:pt x="196852" y="1850448"/>
                  <a:pt x="112941" y="1552507"/>
                  <a:pt x="185980" y="1747282"/>
                </a:cubicBezTo>
                <a:cubicBezTo>
                  <a:pt x="193459" y="1767226"/>
                  <a:pt x="190910" y="1790781"/>
                  <a:pt x="201478" y="1809275"/>
                </a:cubicBezTo>
                <a:cubicBezTo>
                  <a:pt x="212352" y="1828305"/>
                  <a:pt x="232475" y="1840272"/>
                  <a:pt x="247973" y="1855770"/>
                </a:cubicBezTo>
                <a:cubicBezTo>
                  <a:pt x="256814" y="1882291"/>
                  <a:pt x="268718" y="1931593"/>
                  <a:pt x="294468" y="1948760"/>
                </a:cubicBezTo>
                <a:cubicBezTo>
                  <a:pt x="312191" y="1960575"/>
                  <a:pt x="335797" y="1959092"/>
                  <a:pt x="356461" y="1964258"/>
                </a:cubicBezTo>
                <a:cubicBezTo>
                  <a:pt x="366793" y="1979756"/>
                  <a:pt x="371663" y="2000881"/>
                  <a:pt x="387458" y="2010753"/>
                </a:cubicBezTo>
                <a:cubicBezTo>
                  <a:pt x="415165" y="2028070"/>
                  <a:pt x="449451" y="2031417"/>
                  <a:pt x="480448" y="2041749"/>
                </a:cubicBezTo>
                <a:cubicBezTo>
                  <a:pt x="495946" y="2046915"/>
                  <a:pt x="511775" y="2051181"/>
                  <a:pt x="526943" y="2057248"/>
                </a:cubicBezTo>
                <a:cubicBezTo>
                  <a:pt x="552773" y="2067580"/>
                  <a:pt x="577787" y="2080250"/>
                  <a:pt x="604434" y="2088244"/>
                </a:cubicBezTo>
                <a:cubicBezTo>
                  <a:pt x="629665" y="2095813"/>
                  <a:pt x="656095" y="2098577"/>
                  <a:pt x="681926" y="2103743"/>
                </a:cubicBezTo>
                <a:cubicBezTo>
                  <a:pt x="805912" y="2098577"/>
                  <a:pt x="930085" y="2096782"/>
                  <a:pt x="1053885" y="2088244"/>
                </a:cubicBezTo>
                <a:cubicBezTo>
                  <a:pt x="1087774" y="2085907"/>
                  <a:pt x="1157968" y="2065115"/>
                  <a:pt x="1193370" y="2057248"/>
                </a:cubicBezTo>
                <a:cubicBezTo>
                  <a:pt x="1408053" y="2009540"/>
                  <a:pt x="1090991" y="2086715"/>
                  <a:pt x="1394848" y="2010753"/>
                </a:cubicBezTo>
                <a:cubicBezTo>
                  <a:pt x="1508126" y="1935233"/>
                  <a:pt x="1365692" y="2027413"/>
                  <a:pt x="1503336" y="1948760"/>
                </a:cubicBezTo>
                <a:cubicBezTo>
                  <a:pt x="1519509" y="1939519"/>
                  <a:pt x="1534333" y="1928095"/>
                  <a:pt x="1549831" y="1917763"/>
                </a:cubicBezTo>
                <a:cubicBezTo>
                  <a:pt x="1560163" y="1902265"/>
                  <a:pt x="1568903" y="1885577"/>
                  <a:pt x="1580828" y="1871268"/>
                </a:cubicBezTo>
                <a:cubicBezTo>
                  <a:pt x="1594860" y="1854430"/>
                  <a:pt x="1615707" y="1843359"/>
                  <a:pt x="1627323" y="1824773"/>
                </a:cubicBezTo>
                <a:cubicBezTo>
                  <a:pt x="1642068" y="1801182"/>
                  <a:pt x="1646661" y="1772542"/>
                  <a:pt x="1658319" y="1747282"/>
                </a:cubicBezTo>
                <a:cubicBezTo>
                  <a:pt x="1677682" y="1705328"/>
                  <a:pt x="1705700" y="1667131"/>
                  <a:pt x="1720312" y="1623295"/>
                </a:cubicBezTo>
                <a:cubicBezTo>
                  <a:pt x="1734780" y="1579891"/>
                  <a:pt x="1760739" y="1495949"/>
                  <a:pt x="1782306" y="1452814"/>
                </a:cubicBezTo>
                <a:cubicBezTo>
                  <a:pt x="1790636" y="1436154"/>
                  <a:pt x="1802970" y="1421817"/>
                  <a:pt x="1813302" y="1406319"/>
                </a:cubicBezTo>
                <a:cubicBezTo>
                  <a:pt x="1818468" y="1385655"/>
                  <a:pt x="1822064" y="1364533"/>
                  <a:pt x="1828800" y="1344326"/>
                </a:cubicBezTo>
                <a:cubicBezTo>
                  <a:pt x="1837598" y="1317933"/>
                  <a:pt x="1852477" y="1293674"/>
                  <a:pt x="1859797" y="1266834"/>
                </a:cubicBezTo>
                <a:cubicBezTo>
                  <a:pt x="1866246" y="1243189"/>
                  <a:pt x="1888351" y="1082454"/>
                  <a:pt x="1890794" y="1065356"/>
                </a:cubicBezTo>
                <a:cubicBezTo>
                  <a:pt x="1885628" y="894875"/>
                  <a:pt x="1888376" y="723969"/>
                  <a:pt x="1875295" y="553912"/>
                </a:cubicBezTo>
                <a:cubicBezTo>
                  <a:pt x="1872957" y="523524"/>
                  <a:pt x="1816316" y="376436"/>
                  <a:pt x="1782306" y="367933"/>
                </a:cubicBezTo>
                <a:lnTo>
                  <a:pt x="1720312" y="352434"/>
                </a:lnTo>
                <a:cubicBezTo>
                  <a:pt x="1715146" y="336936"/>
                  <a:pt x="1716366" y="317491"/>
                  <a:pt x="1704814" y="305939"/>
                </a:cubicBezTo>
                <a:cubicBezTo>
                  <a:pt x="1693262" y="294387"/>
                  <a:pt x="1672600" y="298375"/>
                  <a:pt x="1658319" y="290441"/>
                </a:cubicBezTo>
                <a:cubicBezTo>
                  <a:pt x="1625754" y="272349"/>
                  <a:pt x="1596326" y="249112"/>
                  <a:pt x="1565329" y="228448"/>
                </a:cubicBezTo>
                <a:cubicBezTo>
                  <a:pt x="1549831" y="218116"/>
                  <a:pt x="1536905" y="201969"/>
                  <a:pt x="1518834" y="197451"/>
                </a:cubicBezTo>
                <a:cubicBezTo>
                  <a:pt x="1498170" y="192285"/>
                  <a:pt x="1477243" y="188074"/>
                  <a:pt x="1456841" y="181953"/>
                </a:cubicBezTo>
                <a:cubicBezTo>
                  <a:pt x="1425546" y="172564"/>
                  <a:pt x="1395549" y="158880"/>
                  <a:pt x="1363851" y="150956"/>
                </a:cubicBezTo>
                <a:cubicBezTo>
                  <a:pt x="1343187" y="145790"/>
                  <a:pt x="1322260" y="141579"/>
                  <a:pt x="1301858" y="135458"/>
                </a:cubicBezTo>
                <a:cubicBezTo>
                  <a:pt x="1270563" y="126069"/>
                  <a:pt x="1236054" y="122585"/>
                  <a:pt x="1208868" y="104461"/>
                </a:cubicBezTo>
                <a:cubicBezTo>
                  <a:pt x="1193370" y="94129"/>
                  <a:pt x="1179493" y="80802"/>
                  <a:pt x="1162373" y="73465"/>
                </a:cubicBezTo>
                <a:cubicBezTo>
                  <a:pt x="1115391" y="53330"/>
                  <a:pt x="988906" y="45580"/>
                  <a:pt x="960895" y="42468"/>
                </a:cubicBezTo>
                <a:cubicBezTo>
                  <a:pt x="896144" y="45551"/>
                  <a:pt x="677897" y="0"/>
                  <a:pt x="588936" y="88963"/>
                </a:cubicBezTo>
                <a:cubicBezTo>
                  <a:pt x="580768" y="97131"/>
                  <a:pt x="578604" y="109628"/>
                  <a:pt x="573438" y="119960"/>
                </a:cubicBezTo>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25"/>
          <p:cNvSpPr/>
          <p:nvPr/>
        </p:nvSpPr>
        <p:spPr>
          <a:xfrm>
            <a:off x="5029200" y="2315857"/>
            <a:ext cx="1890794" cy="2103743"/>
          </a:xfrm>
          <a:custGeom>
            <a:avLst/>
            <a:gdLst>
              <a:gd name="connsiteX0" fmla="*/ 666428 w 1890794"/>
              <a:gd name="connsiteY0" fmla="*/ 88963 h 2103743"/>
              <a:gd name="connsiteX1" fmla="*/ 526943 w 1890794"/>
              <a:gd name="connsiteY1" fmla="*/ 119960 h 2103743"/>
              <a:gd name="connsiteX2" fmla="*/ 480448 w 1890794"/>
              <a:gd name="connsiteY2" fmla="*/ 150956 h 2103743"/>
              <a:gd name="connsiteX3" fmla="*/ 387458 w 1890794"/>
              <a:gd name="connsiteY3" fmla="*/ 181953 h 2103743"/>
              <a:gd name="connsiteX4" fmla="*/ 340963 w 1890794"/>
              <a:gd name="connsiteY4" fmla="*/ 212949 h 2103743"/>
              <a:gd name="connsiteX5" fmla="*/ 232475 w 1890794"/>
              <a:gd name="connsiteY5" fmla="*/ 305939 h 2103743"/>
              <a:gd name="connsiteX6" fmla="*/ 170482 w 1890794"/>
              <a:gd name="connsiteY6" fmla="*/ 321438 h 2103743"/>
              <a:gd name="connsiteX7" fmla="*/ 123987 w 1890794"/>
              <a:gd name="connsiteY7" fmla="*/ 367933 h 2103743"/>
              <a:gd name="connsiteX8" fmla="*/ 77492 w 1890794"/>
              <a:gd name="connsiteY8" fmla="*/ 398929 h 2103743"/>
              <a:gd name="connsiteX9" fmla="*/ 46495 w 1890794"/>
              <a:gd name="connsiteY9" fmla="*/ 522916 h 2103743"/>
              <a:gd name="connsiteX10" fmla="*/ 0 w 1890794"/>
              <a:gd name="connsiteY10" fmla="*/ 631404 h 2103743"/>
              <a:gd name="connsiteX11" fmla="*/ 15499 w 1890794"/>
              <a:gd name="connsiteY11" fmla="*/ 801885 h 2103743"/>
              <a:gd name="connsiteX12" fmla="*/ 30997 w 1890794"/>
              <a:gd name="connsiteY12" fmla="*/ 1049858 h 2103743"/>
              <a:gd name="connsiteX13" fmla="*/ 61994 w 1890794"/>
              <a:gd name="connsiteY13" fmla="*/ 1158346 h 2103743"/>
              <a:gd name="connsiteX14" fmla="*/ 77492 w 1890794"/>
              <a:gd name="connsiteY14" fmla="*/ 1266834 h 2103743"/>
              <a:gd name="connsiteX15" fmla="*/ 92990 w 1890794"/>
              <a:gd name="connsiteY15" fmla="*/ 1421817 h 2103743"/>
              <a:gd name="connsiteX16" fmla="*/ 123987 w 1890794"/>
              <a:gd name="connsiteY16" fmla="*/ 1545804 h 2103743"/>
              <a:gd name="connsiteX17" fmla="*/ 139485 w 1890794"/>
              <a:gd name="connsiteY17" fmla="*/ 1592299 h 2103743"/>
              <a:gd name="connsiteX18" fmla="*/ 185980 w 1890794"/>
              <a:gd name="connsiteY18" fmla="*/ 1747282 h 2103743"/>
              <a:gd name="connsiteX19" fmla="*/ 201478 w 1890794"/>
              <a:gd name="connsiteY19" fmla="*/ 1809275 h 2103743"/>
              <a:gd name="connsiteX20" fmla="*/ 247973 w 1890794"/>
              <a:gd name="connsiteY20" fmla="*/ 1855770 h 2103743"/>
              <a:gd name="connsiteX21" fmla="*/ 294468 w 1890794"/>
              <a:gd name="connsiteY21" fmla="*/ 1948760 h 2103743"/>
              <a:gd name="connsiteX22" fmla="*/ 356461 w 1890794"/>
              <a:gd name="connsiteY22" fmla="*/ 1964258 h 2103743"/>
              <a:gd name="connsiteX23" fmla="*/ 387458 w 1890794"/>
              <a:gd name="connsiteY23" fmla="*/ 2010753 h 2103743"/>
              <a:gd name="connsiteX24" fmla="*/ 480448 w 1890794"/>
              <a:gd name="connsiteY24" fmla="*/ 2041749 h 2103743"/>
              <a:gd name="connsiteX25" fmla="*/ 526943 w 1890794"/>
              <a:gd name="connsiteY25" fmla="*/ 2057248 h 2103743"/>
              <a:gd name="connsiteX26" fmla="*/ 604434 w 1890794"/>
              <a:gd name="connsiteY26" fmla="*/ 2088244 h 2103743"/>
              <a:gd name="connsiteX27" fmla="*/ 681926 w 1890794"/>
              <a:gd name="connsiteY27" fmla="*/ 2103743 h 2103743"/>
              <a:gd name="connsiteX28" fmla="*/ 1053885 w 1890794"/>
              <a:gd name="connsiteY28" fmla="*/ 2088244 h 2103743"/>
              <a:gd name="connsiteX29" fmla="*/ 1193370 w 1890794"/>
              <a:gd name="connsiteY29" fmla="*/ 2057248 h 2103743"/>
              <a:gd name="connsiteX30" fmla="*/ 1394848 w 1890794"/>
              <a:gd name="connsiteY30" fmla="*/ 2010753 h 2103743"/>
              <a:gd name="connsiteX31" fmla="*/ 1503336 w 1890794"/>
              <a:gd name="connsiteY31" fmla="*/ 1948760 h 2103743"/>
              <a:gd name="connsiteX32" fmla="*/ 1549831 w 1890794"/>
              <a:gd name="connsiteY32" fmla="*/ 1917763 h 2103743"/>
              <a:gd name="connsiteX33" fmla="*/ 1580828 w 1890794"/>
              <a:gd name="connsiteY33" fmla="*/ 1871268 h 2103743"/>
              <a:gd name="connsiteX34" fmla="*/ 1627323 w 1890794"/>
              <a:gd name="connsiteY34" fmla="*/ 1824773 h 2103743"/>
              <a:gd name="connsiteX35" fmla="*/ 1658319 w 1890794"/>
              <a:gd name="connsiteY35" fmla="*/ 1747282 h 2103743"/>
              <a:gd name="connsiteX36" fmla="*/ 1720312 w 1890794"/>
              <a:gd name="connsiteY36" fmla="*/ 1623295 h 2103743"/>
              <a:gd name="connsiteX37" fmla="*/ 1782306 w 1890794"/>
              <a:gd name="connsiteY37" fmla="*/ 1452814 h 2103743"/>
              <a:gd name="connsiteX38" fmla="*/ 1813302 w 1890794"/>
              <a:gd name="connsiteY38" fmla="*/ 1406319 h 2103743"/>
              <a:gd name="connsiteX39" fmla="*/ 1828800 w 1890794"/>
              <a:gd name="connsiteY39" fmla="*/ 1344326 h 2103743"/>
              <a:gd name="connsiteX40" fmla="*/ 1859797 w 1890794"/>
              <a:gd name="connsiteY40" fmla="*/ 1266834 h 2103743"/>
              <a:gd name="connsiteX41" fmla="*/ 1890794 w 1890794"/>
              <a:gd name="connsiteY41" fmla="*/ 1065356 h 2103743"/>
              <a:gd name="connsiteX42" fmla="*/ 1875295 w 1890794"/>
              <a:gd name="connsiteY42" fmla="*/ 553912 h 2103743"/>
              <a:gd name="connsiteX43" fmla="*/ 1782306 w 1890794"/>
              <a:gd name="connsiteY43" fmla="*/ 367933 h 2103743"/>
              <a:gd name="connsiteX44" fmla="*/ 1720312 w 1890794"/>
              <a:gd name="connsiteY44" fmla="*/ 352434 h 2103743"/>
              <a:gd name="connsiteX45" fmla="*/ 1704814 w 1890794"/>
              <a:gd name="connsiteY45" fmla="*/ 305939 h 2103743"/>
              <a:gd name="connsiteX46" fmla="*/ 1658319 w 1890794"/>
              <a:gd name="connsiteY46" fmla="*/ 290441 h 2103743"/>
              <a:gd name="connsiteX47" fmla="*/ 1565329 w 1890794"/>
              <a:gd name="connsiteY47" fmla="*/ 228448 h 2103743"/>
              <a:gd name="connsiteX48" fmla="*/ 1518834 w 1890794"/>
              <a:gd name="connsiteY48" fmla="*/ 197451 h 2103743"/>
              <a:gd name="connsiteX49" fmla="*/ 1456841 w 1890794"/>
              <a:gd name="connsiteY49" fmla="*/ 181953 h 2103743"/>
              <a:gd name="connsiteX50" fmla="*/ 1363851 w 1890794"/>
              <a:gd name="connsiteY50" fmla="*/ 150956 h 2103743"/>
              <a:gd name="connsiteX51" fmla="*/ 1301858 w 1890794"/>
              <a:gd name="connsiteY51" fmla="*/ 135458 h 2103743"/>
              <a:gd name="connsiteX52" fmla="*/ 1208868 w 1890794"/>
              <a:gd name="connsiteY52" fmla="*/ 104461 h 2103743"/>
              <a:gd name="connsiteX53" fmla="*/ 1162373 w 1890794"/>
              <a:gd name="connsiteY53" fmla="*/ 73465 h 2103743"/>
              <a:gd name="connsiteX54" fmla="*/ 960895 w 1890794"/>
              <a:gd name="connsiteY54" fmla="*/ 42468 h 2103743"/>
              <a:gd name="connsiteX55" fmla="*/ 588936 w 1890794"/>
              <a:gd name="connsiteY55" fmla="*/ 88963 h 2103743"/>
              <a:gd name="connsiteX56" fmla="*/ 573438 w 1890794"/>
              <a:gd name="connsiteY56" fmla="*/ 119960 h 210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90794" h="2103743">
                <a:moveTo>
                  <a:pt x="666428" y="88963"/>
                </a:moveTo>
                <a:cubicBezTo>
                  <a:pt x="630705" y="94917"/>
                  <a:pt x="565100" y="100882"/>
                  <a:pt x="526943" y="119960"/>
                </a:cubicBezTo>
                <a:cubicBezTo>
                  <a:pt x="510283" y="128290"/>
                  <a:pt x="497469" y="143391"/>
                  <a:pt x="480448" y="150956"/>
                </a:cubicBezTo>
                <a:cubicBezTo>
                  <a:pt x="450591" y="164226"/>
                  <a:pt x="414644" y="163829"/>
                  <a:pt x="387458" y="181953"/>
                </a:cubicBezTo>
                <a:cubicBezTo>
                  <a:pt x="371960" y="192285"/>
                  <a:pt x="355272" y="201025"/>
                  <a:pt x="340963" y="212949"/>
                </a:cubicBezTo>
                <a:cubicBezTo>
                  <a:pt x="294433" y="251724"/>
                  <a:pt x="290518" y="276917"/>
                  <a:pt x="232475" y="305939"/>
                </a:cubicBezTo>
                <a:cubicBezTo>
                  <a:pt x="213423" y="315465"/>
                  <a:pt x="191146" y="316272"/>
                  <a:pt x="170482" y="321438"/>
                </a:cubicBezTo>
                <a:cubicBezTo>
                  <a:pt x="154984" y="336936"/>
                  <a:pt x="140825" y="353902"/>
                  <a:pt x="123987" y="367933"/>
                </a:cubicBezTo>
                <a:cubicBezTo>
                  <a:pt x="109678" y="379857"/>
                  <a:pt x="85822" y="382269"/>
                  <a:pt x="77492" y="398929"/>
                </a:cubicBezTo>
                <a:cubicBezTo>
                  <a:pt x="58440" y="437032"/>
                  <a:pt x="65546" y="484812"/>
                  <a:pt x="46495" y="522916"/>
                </a:cubicBezTo>
                <a:cubicBezTo>
                  <a:pt x="8193" y="599521"/>
                  <a:pt x="22805" y="562991"/>
                  <a:pt x="0" y="631404"/>
                </a:cubicBezTo>
                <a:cubicBezTo>
                  <a:pt x="5166" y="688231"/>
                  <a:pt x="11284" y="744980"/>
                  <a:pt x="15499" y="801885"/>
                </a:cubicBezTo>
                <a:cubicBezTo>
                  <a:pt x="21617" y="884478"/>
                  <a:pt x="22756" y="967450"/>
                  <a:pt x="30997" y="1049858"/>
                </a:cubicBezTo>
                <a:cubicBezTo>
                  <a:pt x="33777" y="1077663"/>
                  <a:pt x="52552" y="1130021"/>
                  <a:pt x="61994" y="1158346"/>
                </a:cubicBezTo>
                <a:cubicBezTo>
                  <a:pt x="67160" y="1194509"/>
                  <a:pt x="73224" y="1230554"/>
                  <a:pt x="77492" y="1266834"/>
                </a:cubicBezTo>
                <a:cubicBezTo>
                  <a:pt x="83558" y="1318397"/>
                  <a:pt x="84455" y="1370605"/>
                  <a:pt x="92990" y="1421817"/>
                </a:cubicBezTo>
                <a:cubicBezTo>
                  <a:pt x="99994" y="1463838"/>
                  <a:pt x="110516" y="1505389"/>
                  <a:pt x="123987" y="1545804"/>
                </a:cubicBezTo>
                <a:cubicBezTo>
                  <a:pt x="129153" y="1561302"/>
                  <a:pt x="135941" y="1576351"/>
                  <a:pt x="139485" y="1592299"/>
                </a:cubicBezTo>
                <a:cubicBezTo>
                  <a:pt x="196852" y="1850448"/>
                  <a:pt x="112941" y="1552507"/>
                  <a:pt x="185980" y="1747282"/>
                </a:cubicBezTo>
                <a:cubicBezTo>
                  <a:pt x="193459" y="1767226"/>
                  <a:pt x="190910" y="1790781"/>
                  <a:pt x="201478" y="1809275"/>
                </a:cubicBezTo>
                <a:cubicBezTo>
                  <a:pt x="212352" y="1828305"/>
                  <a:pt x="232475" y="1840272"/>
                  <a:pt x="247973" y="1855770"/>
                </a:cubicBezTo>
                <a:cubicBezTo>
                  <a:pt x="256814" y="1882291"/>
                  <a:pt x="268718" y="1931593"/>
                  <a:pt x="294468" y="1948760"/>
                </a:cubicBezTo>
                <a:cubicBezTo>
                  <a:pt x="312191" y="1960575"/>
                  <a:pt x="335797" y="1959092"/>
                  <a:pt x="356461" y="1964258"/>
                </a:cubicBezTo>
                <a:cubicBezTo>
                  <a:pt x="366793" y="1979756"/>
                  <a:pt x="371663" y="2000881"/>
                  <a:pt x="387458" y="2010753"/>
                </a:cubicBezTo>
                <a:cubicBezTo>
                  <a:pt x="415165" y="2028070"/>
                  <a:pt x="449451" y="2031417"/>
                  <a:pt x="480448" y="2041749"/>
                </a:cubicBezTo>
                <a:cubicBezTo>
                  <a:pt x="495946" y="2046915"/>
                  <a:pt x="511775" y="2051181"/>
                  <a:pt x="526943" y="2057248"/>
                </a:cubicBezTo>
                <a:cubicBezTo>
                  <a:pt x="552773" y="2067580"/>
                  <a:pt x="577787" y="2080250"/>
                  <a:pt x="604434" y="2088244"/>
                </a:cubicBezTo>
                <a:cubicBezTo>
                  <a:pt x="629665" y="2095813"/>
                  <a:pt x="656095" y="2098577"/>
                  <a:pt x="681926" y="2103743"/>
                </a:cubicBezTo>
                <a:cubicBezTo>
                  <a:pt x="805912" y="2098577"/>
                  <a:pt x="930085" y="2096782"/>
                  <a:pt x="1053885" y="2088244"/>
                </a:cubicBezTo>
                <a:cubicBezTo>
                  <a:pt x="1087774" y="2085907"/>
                  <a:pt x="1157968" y="2065115"/>
                  <a:pt x="1193370" y="2057248"/>
                </a:cubicBezTo>
                <a:cubicBezTo>
                  <a:pt x="1408053" y="2009540"/>
                  <a:pt x="1090991" y="2086715"/>
                  <a:pt x="1394848" y="2010753"/>
                </a:cubicBezTo>
                <a:cubicBezTo>
                  <a:pt x="1508126" y="1935233"/>
                  <a:pt x="1365692" y="2027413"/>
                  <a:pt x="1503336" y="1948760"/>
                </a:cubicBezTo>
                <a:cubicBezTo>
                  <a:pt x="1519509" y="1939519"/>
                  <a:pt x="1534333" y="1928095"/>
                  <a:pt x="1549831" y="1917763"/>
                </a:cubicBezTo>
                <a:cubicBezTo>
                  <a:pt x="1560163" y="1902265"/>
                  <a:pt x="1568903" y="1885577"/>
                  <a:pt x="1580828" y="1871268"/>
                </a:cubicBezTo>
                <a:cubicBezTo>
                  <a:pt x="1594860" y="1854430"/>
                  <a:pt x="1615707" y="1843359"/>
                  <a:pt x="1627323" y="1824773"/>
                </a:cubicBezTo>
                <a:cubicBezTo>
                  <a:pt x="1642068" y="1801182"/>
                  <a:pt x="1646661" y="1772542"/>
                  <a:pt x="1658319" y="1747282"/>
                </a:cubicBezTo>
                <a:cubicBezTo>
                  <a:pt x="1677682" y="1705328"/>
                  <a:pt x="1705700" y="1667131"/>
                  <a:pt x="1720312" y="1623295"/>
                </a:cubicBezTo>
                <a:cubicBezTo>
                  <a:pt x="1734780" y="1579891"/>
                  <a:pt x="1760739" y="1495949"/>
                  <a:pt x="1782306" y="1452814"/>
                </a:cubicBezTo>
                <a:cubicBezTo>
                  <a:pt x="1790636" y="1436154"/>
                  <a:pt x="1802970" y="1421817"/>
                  <a:pt x="1813302" y="1406319"/>
                </a:cubicBezTo>
                <a:cubicBezTo>
                  <a:pt x="1818468" y="1385655"/>
                  <a:pt x="1822064" y="1364533"/>
                  <a:pt x="1828800" y="1344326"/>
                </a:cubicBezTo>
                <a:cubicBezTo>
                  <a:pt x="1837598" y="1317933"/>
                  <a:pt x="1852477" y="1293674"/>
                  <a:pt x="1859797" y="1266834"/>
                </a:cubicBezTo>
                <a:cubicBezTo>
                  <a:pt x="1866246" y="1243189"/>
                  <a:pt x="1888351" y="1082454"/>
                  <a:pt x="1890794" y="1065356"/>
                </a:cubicBezTo>
                <a:cubicBezTo>
                  <a:pt x="1885628" y="894875"/>
                  <a:pt x="1888376" y="723969"/>
                  <a:pt x="1875295" y="553912"/>
                </a:cubicBezTo>
                <a:cubicBezTo>
                  <a:pt x="1872957" y="523524"/>
                  <a:pt x="1816316" y="376436"/>
                  <a:pt x="1782306" y="367933"/>
                </a:cubicBezTo>
                <a:lnTo>
                  <a:pt x="1720312" y="352434"/>
                </a:lnTo>
                <a:cubicBezTo>
                  <a:pt x="1715146" y="336936"/>
                  <a:pt x="1716366" y="317491"/>
                  <a:pt x="1704814" y="305939"/>
                </a:cubicBezTo>
                <a:cubicBezTo>
                  <a:pt x="1693262" y="294387"/>
                  <a:pt x="1672600" y="298375"/>
                  <a:pt x="1658319" y="290441"/>
                </a:cubicBezTo>
                <a:cubicBezTo>
                  <a:pt x="1625754" y="272349"/>
                  <a:pt x="1596326" y="249112"/>
                  <a:pt x="1565329" y="228448"/>
                </a:cubicBezTo>
                <a:cubicBezTo>
                  <a:pt x="1549831" y="218116"/>
                  <a:pt x="1536905" y="201969"/>
                  <a:pt x="1518834" y="197451"/>
                </a:cubicBezTo>
                <a:cubicBezTo>
                  <a:pt x="1498170" y="192285"/>
                  <a:pt x="1477243" y="188074"/>
                  <a:pt x="1456841" y="181953"/>
                </a:cubicBezTo>
                <a:cubicBezTo>
                  <a:pt x="1425546" y="172564"/>
                  <a:pt x="1395549" y="158880"/>
                  <a:pt x="1363851" y="150956"/>
                </a:cubicBezTo>
                <a:cubicBezTo>
                  <a:pt x="1343187" y="145790"/>
                  <a:pt x="1322260" y="141579"/>
                  <a:pt x="1301858" y="135458"/>
                </a:cubicBezTo>
                <a:cubicBezTo>
                  <a:pt x="1270563" y="126069"/>
                  <a:pt x="1236054" y="122585"/>
                  <a:pt x="1208868" y="104461"/>
                </a:cubicBezTo>
                <a:cubicBezTo>
                  <a:pt x="1193370" y="94129"/>
                  <a:pt x="1179493" y="80802"/>
                  <a:pt x="1162373" y="73465"/>
                </a:cubicBezTo>
                <a:cubicBezTo>
                  <a:pt x="1115391" y="53330"/>
                  <a:pt x="988906" y="45580"/>
                  <a:pt x="960895" y="42468"/>
                </a:cubicBezTo>
                <a:cubicBezTo>
                  <a:pt x="896144" y="45551"/>
                  <a:pt x="677897" y="0"/>
                  <a:pt x="588936" y="88963"/>
                </a:cubicBezTo>
                <a:cubicBezTo>
                  <a:pt x="580768" y="97131"/>
                  <a:pt x="578604" y="109628"/>
                  <a:pt x="573438" y="119960"/>
                </a:cubicBezTo>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27"/>
          <p:cNvGrpSpPr/>
          <p:nvPr/>
        </p:nvGrpSpPr>
        <p:grpSpPr>
          <a:xfrm rot="655518">
            <a:off x="5368362" y="2755493"/>
            <a:ext cx="994642" cy="1320144"/>
            <a:chOff x="1144292" y="2780502"/>
            <a:chExt cx="994642" cy="1590020"/>
          </a:xfrm>
        </p:grpSpPr>
        <p:sp>
          <p:nvSpPr>
            <p:cNvPr id="29" name="TextBox 28"/>
            <p:cNvSpPr txBox="1"/>
            <p:nvPr/>
          </p:nvSpPr>
          <p:spPr>
            <a:xfrm>
              <a:off x="1449092" y="3313902"/>
              <a:ext cx="385042" cy="523220"/>
            </a:xfrm>
            <a:prstGeom prst="rect">
              <a:avLst/>
            </a:prstGeom>
            <a:noFill/>
          </p:spPr>
          <p:txBody>
            <a:bodyPr wrap="none" rtlCol="0">
              <a:spAutoFit/>
            </a:bodyPr>
            <a:lstStyle/>
            <a:p>
              <a:r>
                <a:rPr lang="en-US" sz="2800" b="1" dirty="0" smtClean="0">
                  <a:solidFill>
                    <a:srgbClr val="FF0000"/>
                  </a:solidFill>
                </a:rPr>
                <a:t>a</a:t>
              </a:r>
              <a:endParaRPr lang="en-US" sz="2800" b="1" dirty="0">
                <a:solidFill>
                  <a:srgbClr val="FF0000"/>
                </a:solidFill>
              </a:endParaRPr>
            </a:p>
          </p:txBody>
        </p:sp>
        <p:sp>
          <p:nvSpPr>
            <p:cNvPr id="30" name="TextBox 29"/>
            <p:cNvSpPr txBox="1"/>
            <p:nvPr/>
          </p:nvSpPr>
          <p:spPr>
            <a:xfrm>
              <a:off x="1144292" y="3694902"/>
              <a:ext cx="304892" cy="523220"/>
            </a:xfrm>
            <a:prstGeom prst="rect">
              <a:avLst/>
            </a:prstGeom>
            <a:noFill/>
          </p:spPr>
          <p:txBody>
            <a:bodyPr wrap="none" rtlCol="0">
              <a:spAutoFit/>
            </a:bodyPr>
            <a:lstStyle/>
            <a:p>
              <a:r>
                <a:rPr lang="en-US" sz="2800" b="1" dirty="0" smtClean="0">
                  <a:solidFill>
                    <a:schemeClr val="tx2"/>
                  </a:solidFill>
                </a:rPr>
                <a:t>f</a:t>
              </a:r>
              <a:endParaRPr lang="en-US" sz="2800" b="1" dirty="0">
                <a:solidFill>
                  <a:schemeClr val="tx2"/>
                </a:solidFill>
              </a:endParaRPr>
            </a:p>
          </p:txBody>
        </p:sp>
        <p:sp>
          <p:nvSpPr>
            <p:cNvPr id="32" name="TextBox 31"/>
            <p:cNvSpPr txBox="1"/>
            <p:nvPr/>
          </p:nvSpPr>
          <p:spPr>
            <a:xfrm>
              <a:off x="1753892" y="3847302"/>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sp>
          <p:nvSpPr>
            <p:cNvPr id="33" name="TextBox 32"/>
            <p:cNvSpPr txBox="1"/>
            <p:nvPr/>
          </p:nvSpPr>
          <p:spPr>
            <a:xfrm>
              <a:off x="1144292" y="2780502"/>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grpSp>
      <p:sp>
        <p:nvSpPr>
          <p:cNvPr id="34" name="TextBox 33"/>
          <p:cNvSpPr txBox="1"/>
          <p:nvPr/>
        </p:nvSpPr>
        <p:spPr>
          <a:xfrm>
            <a:off x="6172200" y="4830457"/>
            <a:ext cx="404278" cy="523220"/>
          </a:xfrm>
          <a:prstGeom prst="rect">
            <a:avLst/>
          </a:prstGeom>
          <a:noFill/>
        </p:spPr>
        <p:txBody>
          <a:bodyPr wrap="none" rtlCol="0">
            <a:spAutoFit/>
          </a:bodyPr>
          <a:lstStyle/>
          <a:p>
            <a:r>
              <a:rPr lang="en-US" sz="2800" b="1" dirty="0" smtClean="0">
                <a:solidFill>
                  <a:schemeClr val="accent2">
                    <a:lumMod val="75000"/>
                  </a:schemeClr>
                </a:solidFill>
              </a:rPr>
              <a:t>h</a:t>
            </a:r>
            <a:endParaRPr lang="en-US" sz="2800" b="1" dirty="0">
              <a:solidFill>
                <a:schemeClr val="accent2">
                  <a:lumMod val="75000"/>
                </a:schemeClr>
              </a:solidFill>
            </a:endParaRPr>
          </a:p>
        </p:txBody>
      </p:sp>
      <p:sp>
        <p:nvSpPr>
          <p:cNvPr id="37" name="TextBox 36"/>
          <p:cNvSpPr txBox="1"/>
          <p:nvPr/>
        </p:nvSpPr>
        <p:spPr>
          <a:xfrm>
            <a:off x="6172200" y="2620657"/>
            <a:ext cx="404278" cy="523220"/>
          </a:xfrm>
          <a:prstGeom prst="rect">
            <a:avLst/>
          </a:prstGeom>
          <a:noFill/>
        </p:spPr>
        <p:txBody>
          <a:bodyPr wrap="none" rtlCol="0">
            <a:spAutoFit/>
          </a:bodyPr>
          <a:lstStyle/>
          <a:p>
            <a:r>
              <a:rPr lang="en-US" sz="2800" b="1" dirty="0" smtClean="0">
                <a:solidFill>
                  <a:schemeClr val="accent2">
                    <a:lumMod val="75000"/>
                  </a:schemeClr>
                </a:solidFill>
              </a:rPr>
              <a:t>h</a:t>
            </a:r>
            <a:endParaRPr lang="en-US" sz="2800" b="1" dirty="0">
              <a:solidFill>
                <a:schemeClr val="accent2">
                  <a:lumMod val="75000"/>
                </a:schemeClr>
              </a:solidFill>
            </a:endParaRPr>
          </a:p>
        </p:txBody>
      </p:sp>
      <p:sp>
        <p:nvSpPr>
          <p:cNvPr id="39" name="Right Arrow 38"/>
          <p:cNvSpPr/>
          <p:nvPr/>
        </p:nvSpPr>
        <p:spPr>
          <a:xfrm rot="19292038">
            <a:off x="3657600" y="3763657"/>
            <a:ext cx="914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2034799">
            <a:off x="3729377" y="5005585"/>
            <a:ext cx="914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95600" y="2468257"/>
            <a:ext cx="2133600" cy="1200329"/>
          </a:xfrm>
          <a:prstGeom prst="rect">
            <a:avLst/>
          </a:prstGeom>
          <a:noFill/>
        </p:spPr>
        <p:txBody>
          <a:bodyPr wrap="square" rtlCol="0">
            <a:spAutoFit/>
          </a:bodyPr>
          <a:lstStyle/>
          <a:p>
            <a:pPr algn="ctr"/>
            <a:r>
              <a:rPr lang="en-US" sz="2400" dirty="0" smtClean="0"/>
              <a:t>Which matches better?</a:t>
            </a:r>
            <a:endParaRPr lang="en-US" sz="2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Can we be more accurate?</a:t>
            </a:r>
            <a:endParaRPr lang="en-US" sz="3600" dirty="0"/>
          </a:p>
        </p:txBody>
      </p:sp>
      <p:sp>
        <p:nvSpPr>
          <p:cNvPr id="3" name="Content Placeholder 2"/>
          <p:cNvSpPr>
            <a:spLocks noGrp="1"/>
          </p:cNvSpPr>
          <p:nvPr>
            <p:ph idx="1"/>
          </p:nvPr>
        </p:nvSpPr>
        <p:spPr/>
        <p:txBody>
          <a:bodyPr/>
          <a:lstStyle/>
          <a:p>
            <a:pPr>
              <a:buNone/>
            </a:pPr>
            <a:r>
              <a:rPr lang="en-US" dirty="0" smtClean="0"/>
              <a:t>	So far, we treat each image as containing a “bag of words”, with no spatial information</a:t>
            </a:r>
            <a:endParaRPr lang="en-US" dirty="0"/>
          </a:p>
        </p:txBody>
      </p:sp>
      <p:pic>
        <p:nvPicPr>
          <p:cNvPr id="4" name="Picture 2"/>
          <p:cNvPicPr>
            <a:picLocks noChangeAspect="1" noChangeArrowheads="1"/>
          </p:cNvPicPr>
          <p:nvPr/>
        </p:nvPicPr>
        <p:blipFill>
          <a:blip r:embed="rId2" cstate="print"/>
          <a:srcRect l="2823" t="-508" r="85668" b="71546"/>
          <a:stretch>
            <a:fillRect/>
          </a:stretch>
        </p:blipFill>
        <p:spPr bwMode="auto">
          <a:xfrm>
            <a:off x="1676400" y="2667000"/>
            <a:ext cx="2438400" cy="2965094"/>
          </a:xfrm>
          <a:prstGeom prst="rect">
            <a:avLst/>
          </a:prstGeom>
          <a:noFill/>
          <a:ln w="12700" cap="sq">
            <a:noFill/>
            <a:miter lim="800000"/>
            <a:headEnd type="none" w="sm" len="sm"/>
            <a:tailEnd type="none" w="sm" len="sm"/>
          </a:ln>
        </p:spPr>
      </p:pic>
      <p:pic>
        <p:nvPicPr>
          <p:cNvPr id="5" name="Picture 2"/>
          <p:cNvPicPr>
            <a:picLocks noChangeAspect="1" noChangeArrowheads="1"/>
          </p:cNvPicPr>
          <p:nvPr/>
        </p:nvPicPr>
        <p:blipFill>
          <a:blip r:embed="rId2" cstate="print"/>
          <a:srcRect l="51436" t="-508" r="37163" b="73963"/>
          <a:stretch>
            <a:fillRect/>
          </a:stretch>
        </p:blipFill>
        <p:spPr bwMode="auto">
          <a:xfrm>
            <a:off x="4648200" y="2584094"/>
            <a:ext cx="2565400" cy="2886075"/>
          </a:xfrm>
          <a:prstGeom prst="rect">
            <a:avLst/>
          </a:prstGeom>
          <a:noFill/>
          <a:ln w="12700" cap="sq">
            <a:noFill/>
            <a:miter lim="800000"/>
            <a:headEnd type="none" w="sm" len="sm"/>
            <a:tailEnd type="none" w="sm" len="sm"/>
          </a:ln>
        </p:spPr>
      </p:pic>
      <p:sp>
        <p:nvSpPr>
          <p:cNvPr id="15" name="TextBox 14"/>
          <p:cNvSpPr txBox="1"/>
          <p:nvPr/>
        </p:nvSpPr>
        <p:spPr>
          <a:xfrm>
            <a:off x="1905000" y="5638800"/>
            <a:ext cx="5474576" cy="461665"/>
          </a:xfrm>
          <a:prstGeom prst="rect">
            <a:avLst/>
          </a:prstGeom>
          <a:noFill/>
        </p:spPr>
        <p:txBody>
          <a:bodyPr wrap="none" rtlCol="0">
            <a:spAutoFit/>
          </a:bodyPr>
          <a:lstStyle/>
          <a:p>
            <a:r>
              <a:rPr lang="en-US" sz="2400" dirty="0" smtClean="0"/>
              <a:t>Real objects have consistent geometry</a:t>
            </a:r>
            <a:endParaRPr lang="en-US" sz="2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key idea: geometric verification</a:t>
            </a:r>
            <a:endParaRPr lang="en-US" dirty="0"/>
          </a:p>
        </p:txBody>
      </p:sp>
      <p:sp>
        <p:nvSpPr>
          <p:cNvPr id="3" name="Content Placeholder 2"/>
          <p:cNvSpPr>
            <a:spLocks noGrp="1"/>
          </p:cNvSpPr>
          <p:nvPr>
            <p:ph idx="1"/>
          </p:nvPr>
        </p:nvSpPr>
        <p:spPr/>
        <p:txBody>
          <a:bodyPr/>
          <a:lstStyle/>
          <a:p>
            <a:r>
              <a:rPr lang="en-US" dirty="0" smtClean="0"/>
              <a:t>Goal: Given a set of possible </a:t>
            </a:r>
            <a:r>
              <a:rPr lang="en-US" dirty="0" err="1" smtClean="0"/>
              <a:t>keypoint</a:t>
            </a:r>
            <a:r>
              <a:rPr lang="en-US" dirty="0" smtClean="0"/>
              <a:t> matches, figure out which ones are geometrically consistent</a:t>
            </a:r>
          </a:p>
        </p:txBody>
      </p:sp>
      <p:sp>
        <p:nvSpPr>
          <p:cNvPr id="4" name="TextBox 3"/>
          <p:cNvSpPr txBox="1"/>
          <p:nvPr/>
        </p:nvSpPr>
        <p:spPr>
          <a:xfrm>
            <a:off x="2514600" y="3352800"/>
            <a:ext cx="3738524" cy="523220"/>
          </a:xfrm>
          <a:prstGeom prst="rect">
            <a:avLst/>
          </a:prstGeom>
          <a:noFill/>
        </p:spPr>
        <p:txBody>
          <a:bodyPr wrap="none" rtlCol="0">
            <a:spAutoFit/>
          </a:bodyPr>
          <a:lstStyle/>
          <a:p>
            <a:r>
              <a:rPr lang="en-US" sz="2800" b="1" dirty="0" smtClean="0">
                <a:solidFill>
                  <a:schemeClr val="accent2">
                    <a:lumMod val="75000"/>
                  </a:schemeClr>
                </a:solidFill>
              </a:rPr>
              <a:t>How can we do this?</a:t>
            </a:r>
            <a:endParaRPr lang="en-US" sz="2800" b="1" dirty="0">
              <a:solidFill>
                <a:schemeClr val="accent2">
                  <a:lumMod val="75000"/>
                </a:schemeClr>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key idea: geometric verification</a:t>
            </a:r>
            <a:endParaRPr lang="en-US" dirty="0"/>
          </a:p>
        </p:txBody>
      </p:sp>
      <p:sp>
        <p:nvSpPr>
          <p:cNvPr id="3" name="Content Placeholder 2"/>
          <p:cNvSpPr>
            <a:spLocks noGrp="1"/>
          </p:cNvSpPr>
          <p:nvPr>
            <p:ph idx="1"/>
          </p:nvPr>
        </p:nvSpPr>
        <p:spPr>
          <a:xfrm>
            <a:off x="457200" y="838200"/>
            <a:ext cx="8229600" cy="5135563"/>
          </a:xfrm>
        </p:spPr>
        <p:txBody>
          <a:bodyPr/>
          <a:lstStyle/>
          <a:p>
            <a:pPr>
              <a:buNone/>
            </a:pPr>
            <a:r>
              <a:rPr lang="en-US" dirty="0" smtClean="0"/>
              <a:t>RANSAC for affine transform</a:t>
            </a:r>
          </a:p>
        </p:txBody>
      </p:sp>
      <p:grpSp>
        <p:nvGrpSpPr>
          <p:cNvPr id="4" name="Group 4"/>
          <p:cNvGrpSpPr/>
          <p:nvPr/>
        </p:nvGrpSpPr>
        <p:grpSpPr>
          <a:xfrm>
            <a:off x="4268492" y="1707360"/>
            <a:ext cx="1126202" cy="1590020"/>
            <a:chOff x="1144292" y="2780502"/>
            <a:chExt cx="1126202" cy="1590020"/>
          </a:xfrm>
        </p:grpSpPr>
        <p:sp>
          <p:nvSpPr>
            <p:cNvPr id="6" name="TextBox 5"/>
            <p:cNvSpPr txBox="1"/>
            <p:nvPr/>
          </p:nvSpPr>
          <p:spPr>
            <a:xfrm>
              <a:off x="1449092" y="3313902"/>
              <a:ext cx="385042" cy="523220"/>
            </a:xfrm>
            <a:prstGeom prst="rect">
              <a:avLst/>
            </a:prstGeom>
            <a:noFill/>
          </p:spPr>
          <p:txBody>
            <a:bodyPr wrap="none" rtlCol="0">
              <a:spAutoFit/>
            </a:bodyPr>
            <a:lstStyle/>
            <a:p>
              <a:r>
                <a:rPr lang="en-US" sz="2800" b="1" dirty="0" smtClean="0">
                  <a:solidFill>
                    <a:srgbClr val="FF0000"/>
                  </a:solidFill>
                </a:rPr>
                <a:t>a</a:t>
              </a:r>
              <a:endParaRPr lang="en-US" sz="2800" b="1" dirty="0">
                <a:solidFill>
                  <a:srgbClr val="FF0000"/>
                </a:solidFill>
              </a:endParaRPr>
            </a:p>
          </p:txBody>
        </p:sp>
        <p:sp>
          <p:nvSpPr>
            <p:cNvPr id="7" name="TextBox 6"/>
            <p:cNvSpPr txBox="1"/>
            <p:nvPr/>
          </p:nvSpPr>
          <p:spPr>
            <a:xfrm>
              <a:off x="1144292" y="3694902"/>
              <a:ext cx="304892" cy="523220"/>
            </a:xfrm>
            <a:prstGeom prst="rect">
              <a:avLst/>
            </a:prstGeom>
            <a:noFill/>
          </p:spPr>
          <p:txBody>
            <a:bodyPr wrap="none" rtlCol="0">
              <a:spAutoFit/>
            </a:bodyPr>
            <a:lstStyle/>
            <a:p>
              <a:r>
                <a:rPr lang="en-US" sz="2800" b="1" dirty="0" smtClean="0">
                  <a:solidFill>
                    <a:schemeClr val="tx2"/>
                  </a:solidFill>
                </a:rPr>
                <a:t>f</a:t>
              </a:r>
              <a:endParaRPr lang="en-US" sz="2800" b="1" dirty="0">
                <a:solidFill>
                  <a:schemeClr val="tx2"/>
                </a:solidFill>
              </a:endParaRPr>
            </a:p>
          </p:txBody>
        </p:sp>
        <p:sp>
          <p:nvSpPr>
            <p:cNvPr id="8" name="TextBox 7"/>
            <p:cNvSpPr txBox="1"/>
            <p:nvPr/>
          </p:nvSpPr>
          <p:spPr>
            <a:xfrm>
              <a:off x="1906292" y="2780502"/>
              <a:ext cx="364202" cy="523220"/>
            </a:xfrm>
            <a:prstGeom prst="rect">
              <a:avLst/>
            </a:prstGeom>
            <a:noFill/>
          </p:spPr>
          <p:txBody>
            <a:bodyPr wrap="none" rtlCol="0">
              <a:spAutoFit/>
            </a:bodyPr>
            <a:lstStyle/>
            <a:p>
              <a:r>
                <a:rPr lang="en-US" sz="2800" b="1" dirty="0" smtClean="0">
                  <a:solidFill>
                    <a:srgbClr val="92D050"/>
                  </a:solidFill>
                </a:rPr>
                <a:t>z</a:t>
              </a:r>
              <a:endParaRPr lang="en-US" sz="2800" b="1" dirty="0">
                <a:solidFill>
                  <a:srgbClr val="92D050"/>
                </a:solidFill>
              </a:endParaRPr>
            </a:p>
          </p:txBody>
        </p:sp>
        <p:sp>
          <p:nvSpPr>
            <p:cNvPr id="9" name="TextBox 8"/>
            <p:cNvSpPr txBox="1"/>
            <p:nvPr/>
          </p:nvSpPr>
          <p:spPr>
            <a:xfrm>
              <a:off x="1524000" y="3847302"/>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sp>
          <p:nvSpPr>
            <p:cNvPr id="10" name="TextBox 9"/>
            <p:cNvSpPr txBox="1"/>
            <p:nvPr/>
          </p:nvSpPr>
          <p:spPr>
            <a:xfrm>
              <a:off x="1144292" y="2780502"/>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grpSp>
      <p:sp>
        <p:nvSpPr>
          <p:cNvPr id="11" name="Freeform 10"/>
          <p:cNvSpPr/>
          <p:nvPr/>
        </p:nvSpPr>
        <p:spPr>
          <a:xfrm>
            <a:off x="3886200" y="1441458"/>
            <a:ext cx="1890794" cy="2103743"/>
          </a:xfrm>
          <a:custGeom>
            <a:avLst/>
            <a:gdLst>
              <a:gd name="connsiteX0" fmla="*/ 666428 w 1890794"/>
              <a:gd name="connsiteY0" fmla="*/ 88963 h 2103743"/>
              <a:gd name="connsiteX1" fmla="*/ 526943 w 1890794"/>
              <a:gd name="connsiteY1" fmla="*/ 119960 h 2103743"/>
              <a:gd name="connsiteX2" fmla="*/ 480448 w 1890794"/>
              <a:gd name="connsiteY2" fmla="*/ 150956 h 2103743"/>
              <a:gd name="connsiteX3" fmla="*/ 387458 w 1890794"/>
              <a:gd name="connsiteY3" fmla="*/ 181953 h 2103743"/>
              <a:gd name="connsiteX4" fmla="*/ 340963 w 1890794"/>
              <a:gd name="connsiteY4" fmla="*/ 212949 h 2103743"/>
              <a:gd name="connsiteX5" fmla="*/ 232475 w 1890794"/>
              <a:gd name="connsiteY5" fmla="*/ 305939 h 2103743"/>
              <a:gd name="connsiteX6" fmla="*/ 170482 w 1890794"/>
              <a:gd name="connsiteY6" fmla="*/ 321438 h 2103743"/>
              <a:gd name="connsiteX7" fmla="*/ 123987 w 1890794"/>
              <a:gd name="connsiteY7" fmla="*/ 367933 h 2103743"/>
              <a:gd name="connsiteX8" fmla="*/ 77492 w 1890794"/>
              <a:gd name="connsiteY8" fmla="*/ 398929 h 2103743"/>
              <a:gd name="connsiteX9" fmla="*/ 46495 w 1890794"/>
              <a:gd name="connsiteY9" fmla="*/ 522916 h 2103743"/>
              <a:gd name="connsiteX10" fmla="*/ 0 w 1890794"/>
              <a:gd name="connsiteY10" fmla="*/ 631404 h 2103743"/>
              <a:gd name="connsiteX11" fmla="*/ 15499 w 1890794"/>
              <a:gd name="connsiteY11" fmla="*/ 801885 h 2103743"/>
              <a:gd name="connsiteX12" fmla="*/ 30997 w 1890794"/>
              <a:gd name="connsiteY12" fmla="*/ 1049858 h 2103743"/>
              <a:gd name="connsiteX13" fmla="*/ 61994 w 1890794"/>
              <a:gd name="connsiteY13" fmla="*/ 1158346 h 2103743"/>
              <a:gd name="connsiteX14" fmla="*/ 77492 w 1890794"/>
              <a:gd name="connsiteY14" fmla="*/ 1266834 h 2103743"/>
              <a:gd name="connsiteX15" fmla="*/ 92990 w 1890794"/>
              <a:gd name="connsiteY15" fmla="*/ 1421817 h 2103743"/>
              <a:gd name="connsiteX16" fmla="*/ 123987 w 1890794"/>
              <a:gd name="connsiteY16" fmla="*/ 1545804 h 2103743"/>
              <a:gd name="connsiteX17" fmla="*/ 139485 w 1890794"/>
              <a:gd name="connsiteY17" fmla="*/ 1592299 h 2103743"/>
              <a:gd name="connsiteX18" fmla="*/ 185980 w 1890794"/>
              <a:gd name="connsiteY18" fmla="*/ 1747282 h 2103743"/>
              <a:gd name="connsiteX19" fmla="*/ 201478 w 1890794"/>
              <a:gd name="connsiteY19" fmla="*/ 1809275 h 2103743"/>
              <a:gd name="connsiteX20" fmla="*/ 247973 w 1890794"/>
              <a:gd name="connsiteY20" fmla="*/ 1855770 h 2103743"/>
              <a:gd name="connsiteX21" fmla="*/ 294468 w 1890794"/>
              <a:gd name="connsiteY21" fmla="*/ 1948760 h 2103743"/>
              <a:gd name="connsiteX22" fmla="*/ 356461 w 1890794"/>
              <a:gd name="connsiteY22" fmla="*/ 1964258 h 2103743"/>
              <a:gd name="connsiteX23" fmla="*/ 387458 w 1890794"/>
              <a:gd name="connsiteY23" fmla="*/ 2010753 h 2103743"/>
              <a:gd name="connsiteX24" fmla="*/ 480448 w 1890794"/>
              <a:gd name="connsiteY24" fmla="*/ 2041749 h 2103743"/>
              <a:gd name="connsiteX25" fmla="*/ 526943 w 1890794"/>
              <a:gd name="connsiteY25" fmla="*/ 2057248 h 2103743"/>
              <a:gd name="connsiteX26" fmla="*/ 604434 w 1890794"/>
              <a:gd name="connsiteY26" fmla="*/ 2088244 h 2103743"/>
              <a:gd name="connsiteX27" fmla="*/ 681926 w 1890794"/>
              <a:gd name="connsiteY27" fmla="*/ 2103743 h 2103743"/>
              <a:gd name="connsiteX28" fmla="*/ 1053885 w 1890794"/>
              <a:gd name="connsiteY28" fmla="*/ 2088244 h 2103743"/>
              <a:gd name="connsiteX29" fmla="*/ 1193370 w 1890794"/>
              <a:gd name="connsiteY29" fmla="*/ 2057248 h 2103743"/>
              <a:gd name="connsiteX30" fmla="*/ 1394848 w 1890794"/>
              <a:gd name="connsiteY30" fmla="*/ 2010753 h 2103743"/>
              <a:gd name="connsiteX31" fmla="*/ 1503336 w 1890794"/>
              <a:gd name="connsiteY31" fmla="*/ 1948760 h 2103743"/>
              <a:gd name="connsiteX32" fmla="*/ 1549831 w 1890794"/>
              <a:gd name="connsiteY32" fmla="*/ 1917763 h 2103743"/>
              <a:gd name="connsiteX33" fmla="*/ 1580828 w 1890794"/>
              <a:gd name="connsiteY33" fmla="*/ 1871268 h 2103743"/>
              <a:gd name="connsiteX34" fmla="*/ 1627323 w 1890794"/>
              <a:gd name="connsiteY34" fmla="*/ 1824773 h 2103743"/>
              <a:gd name="connsiteX35" fmla="*/ 1658319 w 1890794"/>
              <a:gd name="connsiteY35" fmla="*/ 1747282 h 2103743"/>
              <a:gd name="connsiteX36" fmla="*/ 1720312 w 1890794"/>
              <a:gd name="connsiteY36" fmla="*/ 1623295 h 2103743"/>
              <a:gd name="connsiteX37" fmla="*/ 1782306 w 1890794"/>
              <a:gd name="connsiteY37" fmla="*/ 1452814 h 2103743"/>
              <a:gd name="connsiteX38" fmla="*/ 1813302 w 1890794"/>
              <a:gd name="connsiteY38" fmla="*/ 1406319 h 2103743"/>
              <a:gd name="connsiteX39" fmla="*/ 1828800 w 1890794"/>
              <a:gd name="connsiteY39" fmla="*/ 1344326 h 2103743"/>
              <a:gd name="connsiteX40" fmla="*/ 1859797 w 1890794"/>
              <a:gd name="connsiteY40" fmla="*/ 1266834 h 2103743"/>
              <a:gd name="connsiteX41" fmla="*/ 1890794 w 1890794"/>
              <a:gd name="connsiteY41" fmla="*/ 1065356 h 2103743"/>
              <a:gd name="connsiteX42" fmla="*/ 1875295 w 1890794"/>
              <a:gd name="connsiteY42" fmla="*/ 553912 h 2103743"/>
              <a:gd name="connsiteX43" fmla="*/ 1782306 w 1890794"/>
              <a:gd name="connsiteY43" fmla="*/ 367933 h 2103743"/>
              <a:gd name="connsiteX44" fmla="*/ 1720312 w 1890794"/>
              <a:gd name="connsiteY44" fmla="*/ 352434 h 2103743"/>
              <a:gd name="connsiteX45" fmla="*/ 1704814 w 1890794"/>
              <a:gd name="connsiteY45" fmla="*/ 305939 h 2103743"/>
              <a:gd name="connsiteX46" fmla="*/ 1658319 w 1890794"/>
              <a:gd name="connsiteY46" fmla="*/ 290441 h 2103743"/>
              <a:gd name="connsiteX47" fmla="*/ 1565329 w 1890794"/>
              <a:gd name="connsiteY47" fmla="*/ 228448 h 2103743"/>
              <a:gd name="connsiteX48" fmla="*/ 1518834 w 1890794"/>
              <a:gd name="connsiteY48" fmla="*/ 197451 h 2103743"/>
              <a:gd name="connsiteX49" fmla="*/ 1456841 w 1890794"/>
              <a:gd name="connsiteY49" fmla="*/ 181953 h 2103743"/>
              <a:gd name="connsiteX50" fmla="*/ 1363851 w 1890794"/>
              <a:gd name="connsiteY50" fmla="*/ 150956 h 2103743"/>
              <a:gd name="connsiteX51" fmla="*/ 1301858 w 1890794"/>
              <a:gd name="connsiteY51" fmla="*/ 135458 h 2103743"/>
              <a:gd name="connsiteX52" fmla="*/ 1208868 w 1890794"/>
              <a:gd name="connsiteY52" fmla="*/ 104461 h 2103743"/>
              <a:gd name="connsiteX53" fmla="*/ 1162373 w 1890794"/>
              <a:gd name="connsiteY53" fmla="*/ 73465 h 2103743"/>
              <a:gd name="connsiteX54" fmla="*/ 960895 w 1890794"/>
              <a:gd name="connsiteY54" fmla="*/ 42468 h 2103743"/>
              <a:gd name="connsiteX55" fmla="*/ 588936 w 1890794"/>
              <a:gd name="connsiteY55" fmla="*/ 88963 h 2103743"/>
              <a:gd name="connsiteX56" fmla="*/ 573438 w 1890794"/>
              <a:gd name="connsiteY56" fmla="*/ 119960 h 210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90794" h="2103743">
                <a:moveTo>
                  <a:pt x="666428" y="88963"/>
                </a:moveTo>
                <a:cubicBezTo>
                  <a:pt x="630705" y="94917"/>
                  <a:pt x="565100" y="100882"/>
                  <a:pt x="526943" y="119960"/>
                </a:cubicBezTo>
                <a:cubicBezTo>
                  <a:pt x="510283" y="128290"/>
                  <a:pt x="497469" y="143391"/>
                  <a:pt x="480448" y="150956"/>
                </a:cubicBezTo>
                <a:cubicBezTo>
                  <a:pt x="450591" y="164226"/>
                  <a:pt x="414644" y="163829"/>
                  <a:pt x="387458" y="181953"/>
                </a:cubicBezTo>
                <a:cubicBezTo>
                  <a:pt x="371960" y="192285"/>
                  <a:pt x="355272" y="201025"/>
                  <a:pt x="340963" y="212949"/>
                </a:cubicBezTo>
                <a:cubicBezTo>
                  <a:pt x="294433" y="251724"/>
                  <a:pt x="290518" y="276917"/>
                  <a:pt x="232475" y="305939"/>
                </a:cubicBezTo>
                <a:cubicBezTo>
                  <a:pt x="213423" y="315465"/>
                  <a:pt x="191146" y="316272"/>
                  <a:pt x="170482" y="321438"/>
                </a:cubicBezTo>
                <a:cubicBezTo>
                  <a:pt x="154984" y="336936"/>
                  <a:pt x="140825" y="353902"/>
                  <a:pt x="123987" y="367933"/>
                </a:cubicBezTo>
                <a:cubicBezTo>
                  <a:pt x="109678" y="379857"/>
                  <a:pt x="85822" y="382269"/>
                  <a:pt x="77492" y="398929"/>
                </a:cubicBezTo>
                <a:cubicBezTo>
                  <a:pt x="58440" y="437032"/>
                  <a:pt x="65546" y="484812"/>
                  <a:pt x="46495" y="522916"/>
                </a:cubicBezTo>
                <a:cubicBezTo>
                  <a:pt x="8193" y="599521"/>
                  <a:pt x="22805" y="562991"/>
                  <a:pt x="0" y="631404"/>
                </a:cubicBezTo>
                <a:cubicBezTo>
                  <a:pt x="5166" y="688231"/>
                  <a:pt x="11284" y="744980"/>
                  <a:pt x="15499" y="801885"/>
                </a:cubicBezTo>
                <a:cubicBezTo>
                  <a:pt x="21617" y="884478"/>
                  <a:pt x="22756" y="967450"/>
                  <a:pt x="30997" y="1049858"/>
                </a:cubicBezTo>
                <a:cubicBezTo>
                  <a:pt x="33777" y="1077663"/>
                  <a:pt x="52552" y="1130021"/>
                  <a:pt x="61994" y="1158346"/>
                </a:cubicBezTo>
                <a:cubicBezTo>
                  <a:pt x="67160" y="1194509"/>
                  <a:pt x="73224" y="1230554"/>
                  <a:pt x="77492" y="1266834"/>
                </a:cubicBezTo>
                <a:cubicBezTo>
                  <a:pt x="83558" y="1318397"/>
                  <a:pt x="84455" y="1370605"/>
                  <a:pt x="92990" y="1421817"/>
                </a:cubicBezTo>
                <a:cubicBezTo>
                  <a:pt x="99994" y="1463838"/>
                  <a:pt x="110516" y="1505389"/>
                  <a:pt x="123987" y="1545804"/>
                </a:cubicBezTo>
                <a:cubicBezTo>
                  <a:pt x="129153" y="1561302"/>
                  <a:pt x="135941" y="1576351"/>
                  <a:pt x="139485" y="1592299"/>
                </a:cubicBezTo>
                <a:cubicBezTo>
                  <a:pt x="196852" y="1850448"/>
                  <a:pt x="112941" y="1552507"/>
                  <a:pt x="185980" y="1747282"/>
                </a:cubicBezTo>
                <a:cubicBezTo>
                  <a:pt x="193459" y="1767226"/>
                  <a:pt x="190910" y="1790781"/>
                  <a:pt x="201478" y="1809275"/>
                </a:cubicBezTo>
                <a:cubicBezTo>
                  <a:pt x="212352" y="1828305"/>
                  <a:pt x="232475" y="1840272"/>
                  <a:pt x="247973" y="1855770"/>
                </a:cubicBezTo>
                <a:cubicBezTo>
                  <a:pt x="256814" y="1882291"/>
                  <a:pt x="268718" y="1931593"/>
                  <a:pt x="294468" y="1948760"/>
                </a:cubicBezTo>
                <a:cubicBezTo>
                  <a:pt x="312191" y="1960575"/>
                  <a:pt x="335797" y="1959092"/>
                  <a:pt x="356461" y="1964258"/>
                </a:cubicBezTo>
                <a:cubicBezTo>
                  <a:pt x="366793" y="1979756"/>
                  <a:pt x="371663" y="2000881"/>
                  <a:pt x="387458" y="2010753"/>
                </a:cubicBezTo>
                <a:cubicBezTo>
                  <a:pt x="415165" y="2028070"/>
                  <a:pt x="449451" y="2031417"/>
                  <a:pt x="480448" y="2041749"/>
                </a:cubicBezTo>
                <a:cubicBezTo>
                  <a:pt x="495946" y="2046915"/>
                  <a:pt x="511775" y="2051181"/>
                  <a:pt x="526943" y="2057248"/>
                </a:cubicBezTo>
                <a:cubicBezTo>
                  <a:pt x="552773" y="2067580"/>
                  <a:pt x="577787" y="2080250"/>
                  <a:pt x="604434" y="2088244"/>
                </a:cubicBezTo>
                <a:cubicBezTo>
                  <a:pt x="629665" y="2095813"/>
                  <a:pt x="656095" y="2098577"/>
                  <a:pt x="681926" y="2103743"/>
                </a:cubicBezTo>
                <a:cubicBezTo>
                  <a:pt x="805912" y="2098577"/>
                  <a:pt x="930085" y="2096782"/>
                  <a:pt x="1053885" y="2088244"/>
                </a:cubicBezTo>
                <a:cubicBezTo>
                  <a:pt x="1087774" y="2085907"/>
                  <a:pt x="1157968" y="2065115"/>
                  <a:pt x="1193370" y="2057248"/>
                </a:cubicBezTo>
                <a:cubicBezTo>
                  <a:pt x="1408053" y="2009540"/>
                  <a:pt x="1090991" y="2086715"/>
                  <a:pt x="1394848" y="2010753"/>
                </a:cubicBezTo>
                <a:cubicBezTo>
                  <a:pt x="1508126" y="1935233"/>
                  <a:pt x="1365692" y="2027413"/>
                  <a:pt x="1503336" y="1948760"/>
                </a:cubicBezTo>
                <a:cubicBezTo>
                  <a:pt x="1519509" y="1939519"/>
                  <a:pt x="1534333" y="1928095"/>
                  <a:pt x="1549831" y="1917763"/>
                </a:cubicBezTo>
                <a:cubicBezTo>
                  <a:pt x="1560163" y="1902265"/>
                  <a:pt x="1568903" y="1885577"/>
                  <a:pt x="1580828" y="1871268"/>
                </a:cubicBezTo>
                <a:cubicBezTo>
                  <a:pt x="1594860" y="1854430"/>
                  <a:pt x="1615707" y="1843359"/>
                  <a:pt x="1627323" y="1824773"/>
                </a:cubicBezTo>
                <a:cubicBezTo>
                  <a:pt x="1642068" y="1801182"/>
                  <a:pt x="1646661" y="1772542"/>
                  <a:pt x="1658319" y="1747282"/>
                </a:cubicBezTo>
                <a:cubicBezTo>
                  <a:pt x="1677682" y="1705328"/>
                  <a:pt x="1705700" y="1667131"/>
                  <a:pt x="1720312" y="1623295"/>
                </a:cubicBezTo>
                <a:cubicBezTo>
                  <a:pt x="1734780" y="1579891"/>
                  <a:pt x="1760739" y="1495949"/>
                  <a:pt x="1782306" y="1452814"/>
                </a:cubicBezTo>
                <a:cubicBezTo>
                  <a:pt x="1790636" y="1436154"/>
                  <a:pt x="1802970" y="1421817"/>
                  <a:pt x="1813302" y="1406319"/>
                </a:cubicBezTo>
                <a:cubicBezTo>
                  <a:pt x="1818468" y="1385655"/>
                  <a:pt x="1822064" y="1364533"/>
                  <a:pt x="1828800" y="1344326"/>
                </a:cubicBezTo>
                <a:cubicBezTo>
                  <a:pt x="1837598" y="1317933"/>
                  <a:pt x="1852477" y="1293674"/>
                  <a:pt x="1859797" y="1266834"/>
                </a:cubicBezTo>
                <a:cubicBezTo>
                  <a:pt x="1866246" y="1243189"/>
                  <a:pt x="1888351" y="1082454"/>
                  <a:pt x="1890794" y="1065356"/>
                </a:cubicBezTo>
                <a:cubicBezTo>
                  <a:pt x="1885628" y="894875"/>
                  <a:pt x="1888376" y="723969"/>
                  <a:pt x="1875295" y="553912"/>
                </a:cubicBezTo>
                <a:cubicBezTo>
                  <a:pt x="1872957" y="523524"/>
                  <a:pt x="1816316" y="376436"/>
                  <a:pt x="1782306" y="367933"/>
                </a:cubicBezTo>
                <a:lnTo>
                  <a:pt x="1720312" y="352434"/>
                </a:lnTo>
                <a:cubicBezTo>
                  <a:pt x="1715146" y="336936"/>
                  <a:pt x="1716366" y="317491"/>
                  <a:pt x="1704814" y="305939"/>
                </a:cubicBezTo>
                <a:cubicBezTo>
                  <a:pt x="1693262" y="294387"/>
                  <a:pt x="1672600" y="298375"/>
                  <a:pt x="1658319" y="290441"/>
                </a:cubicBezTo>
                <a:cubicBezTo>
                  <a:pt x="1625754" y="272349"/>
                  <a:pt x="1596326" y="249112"/>
                  <a:pt x="1565329" y="228448"/>
                </a:cubicBezTo>
                <a:cubicBezTo>
                  <a:pt x="1549831" y="218116"/>
                  <a:pt x="1536905" y="201969"/>
                  <a:pt x="1518834" y="197451"/>
                </a:cubicBezTo>
                <a:cubicBezTo>
                  <a:pt x="1498170" y="192285"/>
                  <a:pt x="1477243" y="188074"/>
                  <a:pt x="1456841" y="181953"/>
                </a:cubicBezTo>
                <a:cubicBezTo>
                  <a:pt x="1425546" y="172564"/>
                  <a:pt x="1395549" y="158880"/>
                  <a:pt x="1363851" y="150956"/>
                </a:cubicBezTo>
                <a:cubicBezTo>
                  <a:pt x="1343187" y="145790"/>
                  <a:pt x="1322260" y="141579"/>
                  <a:pt x="1301858" y="135458"/>
                </a:cubicBezTo>
                <a:cubicBezTo>
                  <a:pt x="1270563" y="126069"/>
                  <a:pt x="1236054" y="122585"/>
                  <a:pt x="1208868" y="104461"/>
                </a:cubicBezTo>
                <a:cubicBezTo>
                  <a:pt x="1193370" y="94129"/>
                  <a:pt x="1179493" y="80802"/>
                  <a:pt x="1162373" y="73465"/>
                </a:cubicBezTo>
                <a:cubicBezTo>
                  <a:pt x="1115391" y="53330"/>
                  <a:pt x="988906" y="45580"/>
                  <a:pt x="960895" y="42468"/>
                </a:cubicBezTo>
                <a:cubicBezTo>
                  <a:pt x="896144" y="45551"/>
                  <a:pt x="677897" y="0"/>
                  <a:pt x="588936" y="88963"/>
                </a:cubicBezTo>
                <a:cubicBezTo>
                  <a:pt x="580768" y="97131"/>
                  <a:pt x="578604" y="109628"/>
                  <a:pt x="573438" y="119960"/>
                </a:cubicBezTo>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6400800" y="1365258"/>
            <a:ext cx="1890794" cy="2103743"/>
          </a:xfrm>
          <a:custGeom>
            <a:avLst/>
            <a:gdLst>
              <a:gd name="connsiteX0" fmla="*/ 666428 w 1890794"/>
              <a:gd name="connsiteY0" fmla="*/ 88963 h 2103743"/>
              <a:gd name="connsiteX1" fmla="*/ 526943 w 1890794"/>
              <a:gd name="connsiteY1" fmla="*/ 119960 h 2103743"/>
              <a:gd name="connsiteX2" fmla="*/ 480448 w 1890794"/>
              <a:gd name="connsiteY2" fmla="*/ 150956 h 2103743"/>
              <a:gd name="connsiteX3" fmla="*/ 387458 w 1890794"/>
              <a:gd name="connsiteY3" fmla="*/ 181953 h 2103743"/>
              <a:gd name="connsiteX4" fmla="*/ 340963 w 1890794"/>
              <a:gd name="connsiteY4" fmla="*/ 212949 h 2103743"/>
              <a:gd name="connsiteX5" fmla="*/ 232475 w 1890794"/>
              <a:gd name="connsiteY5" fmla="*/ 305939 h 2103743"/>
              <a:gd name="connsiteX6" fmla="*/ 170482 w 1890794"/>
              <a:gd name="connsiteY6" fmla="*/ 321438 h 2103743"/>
              <a:gd name="connsiteX7" fmla="*/ 123987 w 1890794"/>
              <a:gd name="connsiteY7" fmla="*/ 367933 h 2103743"/>
              <a:gd name="connsiteX8" fmla="*/ 77492 w 1890794"/>
              <a:gd name="connsiteY8" fmla="*/ 398929 h 2103743"/>
              <a:gd name="connsiteX9" fmla="*/ 46495 w 1890794"/>
              <a:gd name="connsiteY9" fmla="*/ 522916 h 2103743"/>
              <a:gd name="connsiteX10" fmla="*/ 0 w 1890794"/>
              <a:gd name="connsiteY10" fmla="*/ 631404 h 2103743"/>
              <a:gd name="connsiteX11" fmla="*/ 15499 w 1890794"/>
              <a:gd name="connsiteY11" fmla="*/ 801885 h 2103743"/>
              <a:gd name="connsiteX12" fmla="*/ 30997 w 1890794"/>
              <a:gd name="connsiteY12" fmla="*/ 1049858 h 2103743"/>
              <a:gd name="connsiteX13" fmla="*/ 61994 w 1890794"/>
              <a:gd name="connsiteY13" fmla="*/ 1158346 h 2103743"/>
              <a:gd name="connsiteX14" fmla="*/ 77492 w 1890794"/>
              <a:gd name="connsiteY14" fmla="*/ 1266834 h 2103743"/>
              <a:gd name="connsiteX15" fmla="*/ 92990 w 1890794"/>
              <a:gd name="connsiteY15" fmla="*/ 1421817 h 2103743"/>
              <a:gd name="connsiteX16" fmla="*/ 123987 w 1890794"/>
              <a:gd name="connsiteY16" fmla="*/ 1545804 h 2103743"/>
              <a:gd name="connsiteX17" fmla="*/ 139485 w 1890794"/>
              <a:gd name="connsiteY17" fmla="*/ 1592299 h 2103743"/>
              <a:gd name="connsiteX18" fmla="*/ 185980 w 1890794"/>
              <a:gd name="connsiteY18" fmla="*/ 1747282 h 2103743"/>
              <a:gd name="connsiteX19" fmla="*/ 201478 w 1890794"/>
              <a:gd name="connsiteY19" fmla="*/ 1809275 h 2103743"/>
              <a:gd name="connsiteX20" fmla="*/ 247973 w 1890794"/>
              <a:gd name="connsiteY20" fmla="*/ 1855770 h 2103743"/>
              <a:gd name="connsiteX21" fmla="*/ 294468 w 1890794"/>
              <a:gd name="connsiteY21" fmla="*/ 1948760 h 2103743"/>
              <a:gd name="connsiteX22" fmla="*/ 356461 w 1890794"/>
              <a:gd name="connsiteY22" fmla="*/ 1964258 h 2103743"/>
              <a:gd name="connsiteX23" fmla="*/ 387458 w 1890794"/>
              <a:gd name="connsiteY23" fmla="*/ 2010753 h 2103743"/>
              <a:gd name="connsiteX24" fmla="*/ 480448 w 1890794"/>
              <a:gd name="connsiteY24" fmla="*/ 2041749 h 2103743"/>
              <a:gd name="connsiteX25" fmla="*/ 526943 w 1890794"/>
              <a:gd name="connsiteY25" fmla="*/ 2057248 h 2103743"/>
              <a:gd name="connsiteX26" fmla="*/ 604434 w 1890794"/>
              <a:gd name="connsiteY26" fmla="*/ 2088244 h 2103743"/>
              <a:gd name="connsiteX27" fmla="*/ 681926 w 1890794"/>
              <a:gd name="connsiteY27" fmla="*/ 2103743 h 2103743"/>
              <a:gd name="connsiteX28" fmla="*/ 1053885 w 1890794"/>
              <a:gd name="connsiteY28" fmla="*/ 2088244 h 2103743"/>
              <a:gd name="connsiteX29" fmla="*/ 1193370 w 1890794"/>
              <a:gd name="connsiteY29" fmla="*/ 2057248 h 2103743"/>
              <a:gd name="connsiteX30" fmla="*/ 1394848 w 1890794"/>
              <a:gd name="connsiteY30" fmla="*/ 2010753 h 2103743"/>
              <a:gd name="connsiteX31" fmla="*/ 1503336 w 1890794"/>
              <a:gd name="connsiteY31" fmla="*/ 1948760 h 2103743"/>
              <a:gd name="connsiteX32" fmla="*/ 1549831 w 1890794"/>
              <a:gd name="connsiteY32" fmla="*/ 1917763 h 2103743"/>
              <a:gd name="connsiteX33" fmla="*/ 1580828 w 1890794"/>
              <a:gd name="connsiteY33" fmla="*/ 1871268 h 2103743"/>
              <a:gd name="connsiteX34" fmla="*/ 1627323 w 1890794"/>
              <a:gd name="connsiteY34" fmla="*/ 1824773 h 2103743"/>
              <a:gd name="connsiteX35" fmla="*/ 1658319 w 1890794"/>
              <a:gd name="connsiteY35" fmla="*/ 1747282 h 2103743"/>
              <a:gd name="connsiteX36" fmla="*/ 1720312 w 1890794"/>
              <a:gd name="connsiteY36" fmla="*/ 1623295 h 2103743"/>
              <a:gd name="connsiteX37" fmla="*/ 1782306 w 1890794"/>
              <a:gd name="connsiteY37" fmla="*/ 1452814 h 2103743"/>
              <a:gd name="connsiteX38" fmla="*/ 1813302 w 1890794"/>
              <a:gd name="connsiteY38" fmla="*/ 1406319 h 2103743"/>
              <a:gd name="connsiteX39" fmla="*/ 1828800 w 1890794"/>
              <a:gd name="connsiteY39" fmla="*/ 1344326 h 2103743"/>
              <a:gd name="connsiteX40" fmla="*/ 1859797 w 1890794"/>
              <a:gd name="connsiteY40" fmla="*/ 1266834 h 2103743"/>
              <a:gd name="connsiteX41" fmla="*/ 1890794 w 1890794"/>
              <a:gd name="connsiteY41" fmla="*/ 1065356 h 2103743"/>
              <a:gd name="connsiteX42" fmla="*/ 1875295 w 1890794"/>
              <a:gd name="connsiteY42" fmla="*/ 553912 h 2103743"/>
              <a:gd name="connsiteX43" fmla="*/ 1782306 w 1890794"/>
              <a:gd name="connsiteY43" fmla="*/ 367933 h 2103743"/>
              <a:gd name="connsiteX44" fmla="*/ 1720312 w 1890794"/>
              <a:gd name="connsiteY44" fmla="*/ 352434 h 2103743"/>
              <a:gd name="connsiteX45" fmla="*/ 1704814 w 1890794"/>
              <a:gd name="connsiteY45" fmla="*/ 305939 h 2103743"/>
              <a:gd name="connsiteX46" fmla="*/ 1658319 w 1890794"/>
              <a:gd name="connsiteY46" fmla="*/ 290441 h 2103743"/>
              <a:gd name="connsiteX47" fmla="*/ 1565329 w 1890794"/>
              <a:gd name="connsiteY47" fmla="*/ 228448 h 2103743"/>
              <a:gd name="connsiteX48" fmla="*/ 1518834 w 1890794"/>
              <a:gd name="connsiteY48" fmla="*/ 197451 h 2103743"/>
              <a:gd name="connsiteX49" fmla="*/ 1456841 w 1890794"/>
              <a:gd name="connsiteY49" fmla="*/ 181953 h 2103743"/>
              <a:gd name="connsiteX50" fmla="*/ 1363851 w 1890794"/>
              <a:gd name="connsiteY50" fmla="*/ 150956 h 2103743"/>
              <a:gd name="connsiteX51" fmla="*/ 1301858 w 1890794"/>
              <a:gd name="connsiteY51" fmla="*/ 135458 h 2103743"/>
              <a:gd name="connsiteX52" fmla="*/ 1208868 w 1890794"/>
              <a:gd name="connsiteY52" fmla="*/ 104461 h 2103743"/>
              <a:gd name="connsiteX53" fmla="*/ 1162373 w 1890794"/>
              <a:gd name="connsiteY53" fmla="*/ 73465 h 2103743"/>
              <a:gd name="connsiteX54" fmla="*/ 960895 w 1890794"/>
              <a:gd name="connsiteY54" fmla="*/ 42468 h 2103743"/>
              <a:gd name="connsiteX55" fmla="*/ 588936 w 1890794"/>
              <a:gd name="connsiteY55" fmla="*/ 88963 h 2103743"/>
              <a:gd name="connsiteX56" fmla="*/ 573438 w 1890794"/>
              <a:gd name="connsiteY56" fmla="*/ 119960 h 210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90794" h="2103743">
                <a:moveTo>
                  <a:pt x="666428" y="88963"/>
                </a:moveTo>
                <a:cubicBezTo>
                  <a:pt x="630705" y="94917"/>
                  <a:pt x="565100" y="100882"/>
                  <a:pt x="526943" y="119960"/>
                </a:cubicBezTo>
                <a:cubicBezTo>
                  <a:pt x="510283" y="128290"/>
                  <a:pt x="497469" y="143391"/>
                  <a:pt x="480448" y="150956"/>
                </a:cubicBezTo>
                <a:cubicBezTo>
                  <a:pt x="450591" y="164226"/>
                  <a:pt x="414644" y="163829"/>
                  <a:pt x="387458" y="181953"/>
                </a:cubicBezTo>
                <a:cubicBezTo>
                  <a:pt x="371960" y="192285"/>
                  <a:pt x="355272" y="201025"/>
                  <a:pt x="340963" y="212949"/>
                </a:cubicBezTo>
                <a:cubicBezTo>
                  <a:pt x="294433" y="251724"/>
                  <a:pt x="290518" y="276917"/>
                  <a:pt x="232475" y="305939"/>
                </a:cubicBezTo>
                <a:cubicBezTo>
                  <a:pt x="213423" y="315465"/>
                  <a:pt x="191146" y="316272"/>
                  <a:pt x="170482" y="321438"/>
                </a:cubicBezTo>
                <a:cubicBezTo>
                  <a:pt x="154984" y="336936"/>
                  <a:pt x="140825" y="353902"/>
                  <a:pt x="123987" y="367933"/>
                </a:cubicBezTo>
                <a:cubicBezTo>
                  <a:pt x="109678" y="379857"/>
                  <a:pt x="85822" y="382269"/>
                  <a:pt x="77492" y="398929"/>
                </a:cubicBezTo>
                <a:cubicBezTo>
                  <a:pt x="58440" y="437032"/>
                  <a:pt x="65546" y="484812"/>
                  <a:pt x="46495" y="522916"/>
                </a:cubicBezTo>
                <a:cubicBezTo>
                  <a:pt x="8193" y="599521"/>
                  <a:pt x="22805" y="562991"/>
                  <a:pt x="0" y="631404"/>
                </a:cubicBezTo>
                <a:cubicBezTo>
                  <a:pt x="5166" y="688231"/>
                  <a:pt x="11284" y="744980"/>
                  <a:pt x="15499" y="801885"/>
                </a:cubicBezTo>
                <a:cubicBezTo>
                  <a:pt x="21617" y="884478"/>
                  <a:pt x="22756" y="967450"/>
                  <a:pt x="30997" y="1049858"/>
                </a:cubicBezTo>
                <a:cubicBezTo>
                  <a:pt x="33777" y="1077663"/>
                  <a:pt x="52552" y="1130021"/>
                  <a:pt x="61994" y="1158346"/>
                </a:cubicBezTo>
                <a:cubicBezTo>
                  <a:pt x="67160" y="1194509"/>
                  <a:pt x="73224" y="1230554"/>
                  <a:pt x="77492" y="1266834"/>
                </a:cubicBezTo>
                <a:cubicBezTo>
                  <a:pt x="83558" y="1318397"/>
                  <a:pt x="84455" y="1370605"/>
                  <a:pt x="92990" y="1421817"/>
                </a:cubicBezTo>
                <a:cubicBezTo>
                  <a:pt x="99994" y="1463838"/>
                  <a:pt x="110516" y="1505389"/>
                  <a:pt x="123987" y="1545804"/>
                </a:cubicBezTo>
                <a:cubicBezTo>
                  <a:pt x="129153" y="1561302"/>
                  <a:pt x="135941" y="1576351"/>
                  <a:pt x="139485" y="1592299"/>
                </a:cubicBezTo>
                <a:cubicBezTo>
                  <a:pt x="196852" y="1850448"/>
                  <a:pt x="112941" y="1552507"/>
                  <a:pt x="185980" y="1747282"/>
                </a:cubicBezTo>
                <a:cubicBezTo>
                  <a:pt x="193459" y="1767226"/>
                  <a:pt x="190910" y="1790781"/>
                  <a:pt x="201478" y="1809275"/>
                </a:cubicBezTo>
                <a:cubicBezTo>
                  <a:pt x="212352" y="1828305"/>
                  <a:pt x="232475" y="1840272"/>
                  <a:pt x="247973" y="1855770"/>
                </a:cubicBezTo>
                <a:cubicBezTo>
                  <a:pt x="256814" y="1882291"/>
                  <a:pt x="268718" y="1931593"/>
                  <a:pt x="294468" y="1948760"/>
                </a:cubicBezTo>
                <a:cubicBezTo>
                  <a:pt x="312191" y="1960575"/>
                  <a:pt x="335797" y="1959092"/>
                  <a:pt x="356461" y="1964258"/>
                </a:cubicBezTo>
                <a:cubicBezTo>
                  <a:pt x="366793" y="1979756"/>
                  <a:pt x="371663" y="2000881"/>
                  <a:pt x="387458" y="2010753"/>
                </a:cubicBezTo>
                <a:cubicBezTo>
                  <a:pt x="415165" y="2028070"/>
                  <a:pt x="449451" y="2031417"/>
                  <a:pt x="480448" y="2041749"/>
                </a:cubicBezTo>
                <a:cubicBezTo>
                  <a:pt x="495946" y="2046915"/>
                  <a:pt x="511775" y="2051181"/>
                  <a:pt x="526943" y="2057248"/>
                </a:cubicBezTo>
                <a:cubicBezTo>
                  <a:pt x="552773" y="2067580"/>
                  <a:pt x="577787" y="2080250"/>
                  <a:pt x="604434" y="2088244"/>
                </a:cubicBezTo>
                <a:cubicBezTo>
                  <a:pt x="629665" y="2095813"/>
                  <a:pt x="656095" y="2098577"/>
                  <a:pt x="681926" y="2103743"/>
                </a:cubicBezTo>
                <a:cubicBezTo>
                  <a:pt x="805912" y="2098577"/>
                  <a:pt x="930085" y="2096782"/>
                  <a:pt x="1053885" y="2088244"/>
                </a:cubicBezTo>
                <a:cubicBezTo>
                  <a:pt x="1087774" y="2085907"/>
                  <a:pt x="1157968" y="2065115"/>
                  <a:pt x="1193370" y="2057248"/>
                </a:cubicBezTo>
                <a:cubicBezTo>
                  <a:pt x="1408053" y="2009540"/>
                  <a:pt x="1090991" y="2086715"/>
                  <a:pt x="1394848" y="2010753"/>
                </a:cubicBezTo>
                <a:cubicBezTo>
                  <a:pt x="1508126" y="1935233"/>
                  <a:pt x="1365692" y="2027413"/>
                  <a:pt x="1503336" y="1948760"/>
                </a:cubicBezTo>
                <a:cubicBezTo>
                  <a:pt x="1519509" y="1939519"/>
                  <a:pt x="1534333" y="1928095"/>
                  <a:pt x="1549831" y="1917763"/>
                </a:cubicBezTo>
                <a:cubicBezTo>
                  <a:pt x="1560163" y="1902265"/>
                  <a:pt x="1568903" y="1885577"/>
                  <a:pt x="1580828" y="1871268"/>
                </a:cubicBezTo>
                <a:cubicBezTo>
                  <a:pt x="1594860" y="1854430"/>
                  <a:pt x="1615707" y="1843359"/>
                  <a:pt x="1627323" y="1824773"/>
                </a:cubicBezTo>
                <a:cubicBezTo>
                  <a:pt x="1642068" y="1801182"/>
                  <a:pt x="1646661" y="1772542"/>
                  <a:pt x="1658319" y="1747282"/>
                </a:cubicBezTo>
                <a:cubicBezTo>
                  <a:pt x="1677682" y="1705328"/>
                  <a:pt x="1705700" y="1667131"/>
                  <a:pt x="1720312" y="1623295"/>
                </a:cubicBezTo>
                <a:cubicBezTo>
                  <a:pt x="1734780" y="1579891"/>
                  <a:pt x="1760739" y="1495949"/>
                  <a:pt x="1782306" y="1452814"/>
                </a:cubicBezTo>
                <a:cubicBezTo>
                  <a:pt x="1790636" y="1436154"/>
                  <a:pt x="1802970" y="1421817"/>
                  <a:pt x="1813302" y="1406319"/>
                </a:cubicBezTo>
                <a:cubicBezTo>
                  <a:pt x="1818468" y="1385655"/>
                  <a:pt x="1822064" y="1364533"/>
                  <a:pt x="1828800" y="1344326"/>
                </a:cubicBezTo>
                <a:cubicBezTo>
                  <a:pt x="1837598" y="1317933"/>
                  <a:pt x="1852477" y="1293674"/>
                  <a:pt x="1859797" y="1266834"/>
                </a:cubicBezTo>
                <a:cubicBezTo>
                  <a:pt x="1866246" y="1243189"/>
                  <a:pt x="1888351" y="1082454"/>
                  <a:pt x="1890794" y="1065356"/>
                </a:cubicBezTo>
                <a:cubicBezTo>
                  <a:pt x="1885628" y="894875"/>
                  <a:pt x="1888376" y="723969"/>
                  <a:pt x="1875295" y="553912"/>
                </a:cubicBezTo>
                <a:cubicBezTo>
                  <a:pt x="1872957" y="523524"/>
                  <a:pt x="1816316" y="376436"/>
                  <a:pt x="1782306" y="367933"/>
                </a:cubicBezTo>
                <a:lnTo>
                  <a:pt x="1720312" y="352434"/>
                </a:lnTo>
                <a:cubicBezTo>
                  <a:pt x="1715146" y="336936"/>
                  <a:pt x="1716366" y="317491"/>
                  <a:pt x="1704814" y="305939"/>
                </a:cubicBezTo>
                <a:cubicBezTo>
                  <a:pt x="1693262" y="294387"/>
                  <a:pt x="1672600" y="298375"/>
                  <a:pt x="1658319" y="290441"/>
                </a:cubicBezTo>
                <a:cubicBezTo>
                  <a:pt x="1625754" y="272349"/>
                  <a:pt x="1596326" y="249112"/>
                  <a:pt x="1565329" y="228448"/>
                </a:cubicBezTo>
                <a:cubicBezTo>
                  <a:pt x="1549831" y="218116"/>
                  <a:pt x="1536905" y="201969"/>
                  <a:pt x="1518834" y="197451"/>
                </a:cubicBezTo>
                <a:cubicBezTo>
                  <a:pt x="1498170" y="192285"/>
                  <a:pt x="1477243" y="188074"/>
                  <a:pt x="1456841" y="181953"/>
                </a:cubicBezTo>
                <a:cubicBezTo>
                  <a:pt x="1425546" y="172564"/>
                  <a:pt x="1395549" y="158880"/>
                  <a:pt x="1363851" y="150956"/>
                </a:cubicBezTo>
                <a:cubicBezTo>
                  <a:pt x="1343187" y="145790"/>
                  <a:pt x="1322260" y="141579"/>
                  <a:pt x="1301858" y="135458"/>
                </a:cubicBezTo>
                <a:cubicBezTo>
                  <a:pt x="1270563" y="126069"/>
                  <a:pt x="1236054" y="122585"/>
                  <a:pt x="1208868" y="104461"/>
                </a:cubicBezTo>
                <a:cubicBezTo>
                  <a:pt x="1193370" y="94129"/>
                  <a:pt x="1179493" y="80802"/>
                  <a:pt x="1162373" y="73465"/>
                </a:cubicBezTo>
                <a:cubicBezTo>
                  <a:pt x="1115391" y="53330"/>
                  <a:pt x="988906" y="45580"/>
                  <a:pt x="960895" y="42468"/>
                </a:cubicBezTo>
                <a:cubicBezTo>
                  <a:pt x="896144" y="45551"/>
                  <a:pt x="677897" y="0"/>
                  <a:pt x="588936" y="88963"/>
                </a:cubicBezTo>
                <a:cubicBezTo>
                  <a:pt x="580768" y="97131"/>
                  <a:pt x="578604" y="109628"/>
                  <a:pt x="573438" y="119960"/>
                </a:cubicBezTo>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12"/>
          <p:cNvGrpSpPr/>
          <p:nvPr/>
        </p:nvGrpSpPr>
        <p:grpSpPr>
          <a:xfrm rot="655518">
            <a:off x="6741908" y="1784432"/>
            <a:ext cx="778726" cy="1320252"/>
            <a:chOff x="1144292" y="2780502"/>
            <a:chExt cx="778726" cy="1590150"/>
          </a:xfrm>
        </p:grpSpPr>
        <p:sp>
          <p:nvSpPr>
            <p:cNvPr id="14" name="TextBox 13"/>
            <p:cNvSpPr txBox="1"/>
            <p:nvPr/>
          </p:nvSpPr>
          <p:spPr>
            <a:xfrm>
              <a:off x="1449092" y="3313902"/>
              <a:ext cx="385042" cy="523220"/>
            </a:xfrm>
            <a:prstGeom prst="rect">
              <a:avLst/>
            </a:prstGeom>
            <a:noFill/>
          </p:spPr>
          <p:txBody>
            <a:bodyPr wrap="none" rtlCol="0">
              <a:spAutoFit/>
            </a:bodyPr>
            <a:lstStyle/>
            <a:p>
              <a:r>
                <a:rPr lang="en-US" sz="2800" b="1" dirty="0" smtClean="0">
                  <a:solidFill>
                    <a:srgbClr val="FF0000"/>
                  </a:solidFill>
                </a:rPr>
                <a:t>a</a:t>
              </a:r>
              <a:endParaRPr lang="en-US" sz="2800" b="1" dirty="0">
                <a:solidFill>
                  <a:srgbClr val="FF0000"/>
                </a:solidFill>
              </a:endParaRPr>
            </a:p>
          </p:txBody>
        </p:sp>
        <p:sp>
          <p:nvSpPr>
            <p:cNvPr id="15" name="TextBox 14"/>
            <p:cNvSpPr txBox="1"/>
            <p:nvPr/>
          </p:nvSpPr>
          <p:spPr>
            <a:xfrm>
              <a:off x="1144292" y="3694901"/>
              <a:ext cx="304892" cy="523220"/>
            </a:xfrm>
            <a:prstGeom prst="rect">
              <a:avLst/>
            </a:prstGeom>
            <a:noFill/>
          </p:spPr>
          <p:txBody>
            <a:bodyPr wrap="none" rtlCol="0">
              <a:spAutoFit/>
            </a:bodyPr>
            <a:lstStyle/>
            <a:p>
              <a:r>
                <a:rPr lang="en-US" sz="2800" b="1" dirty="0" smtClean="0">
                  <a:solidFill>
                    <a:schemeClr val="tx2"/>
                  </a:solidFill>
                </a:rPr>
                <a:t>f</a:t>
              </a:r>
              <a:endParaRPr lang="en-US" sz="2800" b="1" dirty="0">
                <a:solidFill>
                  <a:schemeClr val="tx2"/>
                </a:solidFill>
              </a:endParaRPr>
            </a:p>
          </p:txBody>
        </p:sp>
        <p:sp>
          <p:nvSpPr>
            <p:cNvPr id="16" name="TextBox 15"/>
            <p:cNvSpPr txBox="1"/>
            <p:nvPr/>
          </p:nvSpPr>
          <p:spPr>
            <a:xfrm>
              <a:off x="1537976" y="3847432"/>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sp>
          <p:nvSpPr>
            <p:cNvPr id="17" name="TextBox 16"/>
            <p:cNvSpPr txBox="1"/>
            <p:nvPr/>
          </p:nvSpPr>
          <p:spPr>
            <a:xfrm>
              <a:off x="1144292" y="2780502"/>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grpSp>
      <p:sp>
        <p:nvSpPr>
          <p:cNvPr id="18" name="TextBox 17"/>
          <p:cNvSpPr txBox="1"/>
          <p:nvPr/>
        </p:nvSpPr>
        <p:spPr>
          <a:xfrm>
            <a:off x="6553200" y="2051058"/>
            <a:ext cx="364202" cy="523220"/>
          </a:xfrm>
          <a:prstGeom prst="rect">
            <a:avLst/>
          </a:prstGeom>
          <a:noFill/>
        </p:spPr>
        <p:txBody>
          <a:bodyPr wrap="none" rtlCol="0">
            <a:spAutoFit/>
          </a:bodyPr>
          <a:lstStyle/>
          <a:p>
            <a:r>
              <a:rPr lang="en-US" sz="2800" b="1" dirty="0" smtClean="0">
                <a:solidFill>
                  <a:srgbClr val="92D050"/>
                </a:solidFill>
              </a:rPr>
              <a:t>z</a:t>
            </a:r>
            <a:endParaRPr lang="en-US" sz="2800" b="1" dirty="0">
              <a:solidFill>
                <a:srgbClr val="92D050"/>
              </a:solidFill>
            </a:endParaRPr>
          </a:p>
        </p:txBody>
      </p:sp>
      <p:grpSp>
        <p:nvGrpSpPr>
          <p:cNvPr id="13" name="Group 60"/>
          <p:cNvGrpSpPr/>
          <p:nvPr/>
        </p:nvGrpSpPr>
        <p:grpSpPr>
          <a:xfrm>
            <a:off x="4497092" y="2012160"/>
            <a:ext cx="762000" cy="533400"/>
            <a:chOff x="3277892" y="1866102"/>
            <a:chExt cx="762000" cy="533400"/>
          </a:xfrm>
        </p:grpSpPr>
        <p:cxnSp>
          <p:nvCxnSpPr>
            <p:cNvPr id="24" name="Straight Connector 23"/>
            <p:cNvCxnSpPr/>
            <p:nvPr/>
          </p:nvCxnSpPr>
          <p:spPr>
            <a:xfrm>
              <a:off x="3277892" y="1866102"/>
              <a:ext cx="7620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3163592" y="1980402"/>
              <a:ext cx="533400" cy="30480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3544592" y="1904202"/>
              <a:ext cx="5334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66"/>
          <p:cNvGrpSpPr/>
          <p:nvPr/>
        </p:nvGrpSpPr>
        <p:grpSpPr>
          <a:xfrm>
            <a:off x="6706892" y="2088360"/>
            <a:ext cx="533400" cy="457200"/>
            <a:chOff x="5487692" y="1942302"/>
            <a:chExt cx="533400" cy="457200"/>
          </a:xfrm>
        </p:grpSpPr>
        <p:cxnSp>
          <p:nvCxnSpPr>
            <p:cNvPr id="30" name="Straight Connector 29"/>
            <p:cNvCxnSpPr/>
            <p:nvPr/>
          </p:nvCxnSpPr>
          <p:spPr>
            <a:xfrm rot="16200000" flipH="1">
              <a:off x="5678192" y="2056602"/>
              <a:ext cx="457200" cy="22860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487692" y="1942302"/>
              <a:ext cx="304800" cy="3048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a:off x="5487692" y="2247102"/>
              <a:ext cx="532108" cy="11509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4"/>
          <p:cNvGrpSpPr/>
          <p:nvPr/>
        </p:nvGrpSpPr>
        <p:grpSpPr>
          <a:xfrm>
            <a:off x="4343400" y="4937617"/>
            <a:ext cx="1126202" cy="1590020"/>
            <a:chOff x="1144292" y="2780502"/>
            <a:chExt cx="1126202" cy="1590020"/>
          </a:xfrm>
        </p:grpSpPr>
        <p:sp>
          <p:nvSpPr>
            <p:cNvPr id="42" name="TextBox 41"/>
            <p:cNvSpPr txBox="1"/>
            <p:nvPr/>
          </p:nvSpPr>
          <p:spPr>
            <a:xfrm>
              <a:off x="1449092" y="3313902"/>
              <a:ext cx="385042" cy="523220"/>
            </a:xfrm>
            <a:prstGeom prst="rect">
              <a:avLst/>
            </a:prstGeom>
            <a:noFill/>
          </p:spPr>
          <p:txBody>
            <a:bodyPr wrap="none" rtlCol="0">
              <a:spAutoFit/>
            </a:bodyPr>
            <a:lstStyle/>
            <a:p>
              <a:r>
                <a:rPr lang="en-US" sz="2800" b="1" dirty="0" smtClean="0">
                  <a:solidFill>
                    <a:srgbClr val="FF0000"/>
                  </a:solidFill>
                </a:rPr>
                <a:t>a</a:t>
              </a:r>
              <a:endParaRPr lang="en-US" sz="2800" b="1" dirty="0">
                <a:solidFill>
                  <a:srgbClr val="FF0000"/>
                </a:solidFill>
              </a:endParaRPr>
            </a:p>
          </p:txBody>
        </p:sp>
        <p:sp>
          <p:nvSpPr>
            <p:cNvPr id="43" name="TextBox 42"/>
            <p:cNvSpPr txBox="1"/>
            <p:nvPr/>
          </p:nvSpPr>
          <p:spPr>
            <a:xfrm>
              <a:off x="1144292" y="3694902"/>
              <a:ext cx="304892" cy="523220"/>
            </a:xfrm>
            <a:prstGeom prst="rect">
              <a:avLst/>
            </a:prstGeom>
            <a:noFill/>
          </p:spPr>
          <p:txBody>
            <a:bodyPr wrap="none" rtlCol="0">
              <a:spAutoFit/>
            </a:bodyPr>
            <a:lstStyle/>
            <a:p>
              <a:r>
                <a:rPr lang="en-US" sz="2800" b="1" dirty="0" smtClean="0">
                  <a:solidFill>
                    <a:schemeClr val="tx2"/>
                  </a:solidFill>
                </a:rPr>
                <a:t>f</a:t>
              </a:r>
              <a:endParaRPr lang="en-US" sz="2800" b="1" dirty="0">
                <a:solidFill>
                  <a:schemeClr val="tx2"/>
                </a:solidFill>
              </a:endParaRPr>
            </a:p>
          </p:txBody>
        </p:sp>
        <p:sp>
          <p:nvSpPr>
            <p:cNvPr id="44" name="TextBox 43"/>
            <p:cNvSpPr txBox="1"/>
            <p:nvPr/>
          </p:nvSpPr>
          <p:spPr>
            <a:xfrm>
              <a:off x="1906292" y="2780502"/>
              <a:ext cx="364202" cy="523220"/>
            </a:xfrm>
            <a:prstGeom prst="rect">
              <a:avLst/>
            </a:prstGeom>
            <a:noFill/>
          </p:spPr>
          <p:txBody>
            <a:bodyPr wrap="none" rtlCol="0">
              <a:spAutoFit/>
            </a:bodyPr>
            <a:lstStyle/>
            <a:p>
              <a:r>
                <a:rPr lang="en-US" sz="2800" b="1" dirty="0" smtClean="0">
                  <a:solidFill>
                    <a:srgbClr val="92D050"/>
                  </a:solidFill>
                </a:rPr>
                <a:t>z</a:t>
              </a:r>
              <a:endParaRPr lang="en-US" sz="2800" b="1" dirty="0">
                <a:solidFill>
                  <a:srgbClr val="92D050"/>
                </a:solidFill>
              </a:endParaRPr>
            </a:p>
          </p:txBody>
        </p:sp>
        <p:sp>
          <p:nvSpPr>
            <p:cNvPr id="45" name="TextBox 44"/>
            <p:cNvSpPr txBox="1"/>
            <p:nvPr/>
          </p:nvSpPr>
          <p:spPr>
            <a:xfrm>
              <a:off x="1525292" y="3847302"/>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sp>
          <p:nvSpPr>
            <p:cNvPr id="46" name="TextBox 45"/>
            <p:cNvSpPr txBox="1"/>
            <p:nvPr/>
          </p:nvSpPr>
          <p:spPr>
            <a:xfrm>
              <a:off x="1144292" y="2780502"/>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grpSp>
      <p:sp>
        <p:nvSpPr>
          <p:cNvPr id="47" name="Freeform 46"/>
          <p:cNvSpPr/>
          <p:nvPr/>
        </p:nvSpPr>
        <p:spPr>
          <a:xfrm>
            <a:off x="3961108" y="4671715"/>
            <a:ext cx="1890794" cy="2103743"/>
          </a:xfrm>
          <a:custGeom>
            <a:avLst/>
            <a:gdLst>
              <a:gd name="connsiteX0" fmla="*/ 666428 w 1890794"/>
              <a:gd name="connsiteY0" fmla="*/ 88963 h 2103743"/>
              <a:gd name="connsiteX1" fmla="*/ 526943 w 1890794"/>
              <a:gd name="connsiteY1" fmla="*/ 119960 h 2103743"/>
              <a:gd name="connsiteX2" fmla="*/ 480448 w 1890794"/>
              <a:gd name="connsiteY2" fmla="*/ 150956 h 2103743"/>
              <a:gd name="connsiteX3" fmla="*/ 387458 w 1890794"/>
              <a:gd name="connsiteY3" fmla="*/ 181953 h 2103743"/>
              <a:gd name="connsiteX4" fmla="*/ 340963 w 1890794"/>
              <a:gd name="connsiteY4" fmla="*/ 212949 h 2103743"/>
              <a:gd name="connsiteX5" fmla="*/ 232475 w 1890794"/>
              <a:gd name="connsiteY5" fmla="*/ 305939 h 2103743"/>
              <a:gd name="connsiteX6" fmla="*/ 170482 w 1890794"/>
              <a:gd name="connsiteY6" fmla="*/ 321438 h 2103743"/>
              <a:gd name="connsiteX7" fmla="*/ 123987 w 1890794"/>
              <a:gd name="connsiteY7" fmla="*/ 367933 h 2103743"/>
              <a:gd name="connsiteX8" fmla="*/ 77492 w 1890794"/>
              <a:gd name="connsiteY8" fmla="*/ 398929 h 2103743"/>
              <a:gd name="connsiteX9" fmla="*/ 46495 w 1890794"/>
              <a:gd name="connsiteY9" fmla="*/ 522916 h 2103743"/>
              <a:gd name="connsiteX10" fmla="*/ 0 w 1890794"/>
              <a:gd name="connsiteY10" fmla="*/ 631404 h 2103743"/>
              <a:gd name="connsiteX11" fmla="*/ 15499 w 1890794"/>
              <a:gd name="connsiteY11" fmla="*/ 801885 h 2103743"/>
              <a:gd name="connsiteX12" fmla="*/ 30997 w 1890794"/>
              <a:gd name="connsiteY12" fmla="*/ 1049858 h 2103743"/>
              <a:gd name="connsiteX13" fmla="*/ 61994 w 1890794"/>
              <a:gd name="connsiteY13" fmla="*/ 1158346 h 2103743"/>
              <a:gd name="connsiteX14" fmla="*/ 77492 w 1890794"/>
              <a:gd name="connsiteY14" fmla="*/ 1266834 h 2103743"/>
              <a:gd name="connsiteX15" fmla="*/ 92990 w 1890794"/>
              <a:gd name="connsiteY15" fmla="*/ 1421817 h 2103743"/>
              <a:gd name="connsiteX16" fmla="*/ 123987 w 1890794"/>
              <a:gd name="connsiteY16" fmla="*/ 1545804 h 2103743"/>
              <a:gd name="connsiteX17" fmla="*/ 139485 w 1890794"/>
              <a:gd name="connsiteY17" fmla="*/ 1592299 h 2103743"/>
              <a:gd name="connsiteX18" fmla="*/ 185980 w 1890794"/>
              <a:gd name="connsiteY18" fmla="*/ 1747282 h 2103743"/>
              <a:gd name="connsiteX19" fmla="*/ 201478 w 1890794"/>
              <a:gd name="connsiteY19" fmla="*/ 1809275 h 2103743"/>
              <a:gd name="connsiteX20" fmla="*/ 247973 w 1890794"/>
              <a:gd name="connsiteY20" fmla="*/ 1855770 h 2103743"/>
              <a:gd name="connsiteX21" fmla="*/ 294468 w 1890794"/>
              <a:gd name="connsiteY21" fmla="*/ 1948760 h 2103743"/>
              <a:gd name="connsiteX22" fmla="*/ 356461 w 1890794"/>
              <a:gd name="connsiteY22" fmla="*/ 1964258 h 2103743"/>
              <a:gd name="connsiteX23" fmla="*/ 387458 w 1890794"/>
              <a:gd name="connsiteY23" fmla="*/ 2010753 h 2103743"/>
              <a:gd name="connsiteX24" fmla="*/ 480448 w 1890794"/>
              <a:gd name="connsiteY24" fmla="*/ 2041749 h 2103743"/>
              <a:gd name="connsiteX25" fmla="*/ 526943 w 1890794"/>
              <a:gd name="connsiteY25" fmla="*/ 2057248 h 2103743"/>
              <a:gd name="connsiteX26" fmla="*/ 604434 w 1890794"/>
              <a:gd name="connsiteY26" fmla="*/ 2088244 h 2103743"/>
              <a:gd name="connsiteX27" fmla="*/ 681926 w 1890794"/>
              <a:gd name="connsiteY27" fmla="*/ 2103743 h 2103743"/>
              <a:gd name="connsiteX28" fmla="*/ 1053885 w 1890794"/>
              <a:gd name="connsiteY28" fmla="*/ 2088244 h 2103743"/>
              <a:gd name="connsiteX29" fmla="*/ 1193370 w 1890794"/>
              <a:gd name="connsiteY29" fmla="*/ 2057248 h 2103743"/>
              <a:gd name="connsiteX30" fmla="*/ 1394848 w 1890794"/>
              <a:gd name="connsiteY30" fmla="*/ 2010753 h 2103743"/>
              <a:gd name="connsiteX31" fmla="*/ 1503336 w 1890794"/>
              <a:gd name="connsiteY31" fmla="*/ 1948760 h 2103743"/>
              <a:gd name="connsiteX32" fmla="*/ 1549831 w 1890794"/>
              <a:gd name="connsiteY32" fmla="*/ 1917763 h 2103743"/>
              <a:gd name="connsiteX33" fmla="*/ 1580828 w 1890794"/>
              <a:gd name="connsiteY33" fmla="*/ 1871268 h 2103743"/>
              <a:gd name="connsiteX34" fmla="*/ 1627323 w 1890794"/>
              <a:gd name="connsiteY34" fmla="*/ 1824773 h 2103743"/>
              <a:gd name="connsiteX35" fmla="*/ 1658319 w 1890794"/>
              <a:gd name="connsiteY35" fmla="*/ 1747282 h 2103743"/>
              <a:gd name="connsiteX36" fmla="*/ 1720312 w 1890794"/>
              <a:gd name="connsiteY36" fmla="*/ 1623295 h 2103743"/>
              <a:gd name="connsiteX37" fmla="*/ 1782306 w 1890794"/>
              <a:gd name="connsiteY37" fmla="*/ 1452814 h 2103743"/>
              <a:gd name="connsiteX38" fmla="*/ 1813302 w 1890794"/>
              <a:gd name="connsiteY38" fmla="*/ 1406319 h 2103743"/>
              <a:gd name="connsiteX39" fmla="*/ 1828800 w 1890794"/>
              <a:gd name="connsiteY39" fmla="*/ 1344326 h 2103743"/>
              <a:gd name="connsiteX40" fmla="*/ 1859797 w 1890794"/>
              <a:gd name="connsiteY40" fmla="*/ 1266834 h 2103743"/>
              <a:gd name="connsiteX41" fmla="*/ 1890794 w 1890794"/>
              <a:gd name="connsiteY41" fmla="*/ 1065356 h 2103743"/>
              <a:gd name="connsiteX42" fmla="*/ 1875295 w 1890794"/>
              <a:gd name="connsiteY42" fmla="*/ 553912 h 2103743"/>
              <a:gd name="connsiteX43" fmla="*/ 1782306 w 1890794"/>
              <a:gd name="connsiteY43" fmla="*/ 367933 h 2103743"/>
              <a:gd name="connsiteX44" fmla="*/ 1720312 w 1890794"/>
              <a:gd name="connsiteY44" fmla="*/ 352434 h 2103743"/>
              <a:gd name="connsiteX45" fmla="*/ 1704814 w 1890794"/>
              <a:gd name="connsiteY45" fmla="*/ 305939 h 2103743"/>
              <a:gd name="connsiteX46" fmla="*/ 1658319 w 1890794"/>
              <a:gd name="connsiteY46" fmla="*/ 290441 h 2103743"/>
              <a:gd name="connsiteX47" fmla="*/ 1565329 w 1890794"/>
              <a:gd name="connsiteY47" fmla="*/ 228448 h 2103743"/>
              <a:gd name="connsiteX48" fmla="*/ 1518834 w 1890794"/>
              <a:gd name="connsiteY48" fmla="*/ 197451 h 2103743"/>
              <a:gd name="connsiteX49" fmla="*/ 1456841 w 1890794"/>
              <a:gd name="connsiteY49" fmla="*/ 181953 h 2103743"/>
              <a:gd name="connsiteX50" fmla="*/ 1363851 w 1890794"/>
              <a:gd name="connsiteY50" fmla="*/ 150956 h 2103743"/>
              <a:gd name="connsiteX51" fmla="*/ 1301858 w 1890794"/>
              <a:gd name="connsiteY51" fmla="*/ 135458 h 2103743"/>
              <a:gd name="connsiteX52" fmla="*/ 1208868 w 1890794"/>
              <a:gd name="connsiteY52" fmla="*/ 104461 h 2103743"/>
              <a:gd name="connsiteX53" fmla="*/ 1162373 w 1890794"/>
              <a:gd name="connsiteY53" fmla="*/ 73465 h 2103743"/>
              <a:gd name="connsiteX54" fmla="*/ 960895 w 1890794"/>
              <a:gd name="connsiteY54" fmla="*/ 42468 h 2103743"/>
              <a:gd name="connsiteX55" fmla="*/ 588936 w 1890794"/>
              <a:gd name="connsiteY55" fmla="*/ 88963 h 2103743"/>
              <a:gd name="connsiteX56" fmla="*/ 573438 w 1890794"/>
              <a:gd name="connsiteY56" fmla="*/ 119960 h 210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90794" h="2103743">
                <a:moveTo>
                  <a:pt x="666428" y="88963"/>
                </a:moveTo>
                <a:cubicBezTo>
                  <a:pt x="630705" y="94917"/>
                  <a:pt x="565100" y="100882"/>
                  <a:pt x="526943" y="119960"/>
                </a:cubicBezTo>
                <a:cubicBezTo>
                  <a:pt x="510283" y="128290"/>
                  <a:pt x="497469" y="143391"/>
                  <a:pt x="480448" y="150956"/>
                </a:cubicBezTo>
                <a:cubicBezTo>
                  <a:pt x="450591" y="164226"/>
                  <a:pt x="414644" y="163829"/>
                  <a:pt x="387458" y="181953"/>
                </a:cubicBezTo>
                <a:cubicBezTo>
                  <a:pt x="371960" y="192285"/>
                  <a:pt x="355272" y="201025"/>
                  <a:pt x="340963" y="212949"/>
                </a:cubicBezTo>
                <a:cubicBezTo>
                  <a:pt x="294433" y="251724"/>
                  <a:pt x="290518" y="276917"/>
                  <a:pt x="232475" y="305939"/>
                </a:cubicBezTo>
                <a:cubicBezTo>
                  <a:pt x="213423" y="315465"/>
                  <a:pt x="191146" y="316272"/>
                  <a:pt x="170482" y="321438"/>
                </a:cubicBezTo>
                <a:cubicBezTo>
                  <a:pt x="154984" y="336936"/>
                  <a:pt x="140825" y="353902"/>
                  <a:pt x="123987" y="367933"/>
                </a:cubicBezTo>
                <a:cubicBezTo>
                  <a:pt x="109678" y="379857"/>
                  <a:pt x="85822" y="382269"/>
                  <a:pt x="77492" y="398929"/>
                </a:cubicBezTo>
                <a:cubicBezTo>
                  <a:pt x="58440" y="437032"/>
                  <a:pt x="65546" y="484812"/>
                  <a:pt x="46495" y="522916"/>
                </a:cubicBezTo>
                <a:cubicBezTo>
                  <a:pt x="8193" y="599521"/>
                  <a:pt x="22805" y="562991"/>
                  <a:pt x="0" y="631404"/>
                </a:cubicBezTo>
                <a:cubicBezTo>
                  <a:pt x="5166" y="688231"/>
                  <a:pt x="11284" y="744980"/>
                  <a:pt x="15499" y="801885"/>
                </a:cubicBezTo>
                <a:cubicBezTo>
                  <a:pt x="21617" y="884478"/>
                  <a:pt x="22756" y="967450"/>
                  <a:pt x="30997" y="1049858"/>
                </a:cubicBezTo>
                <a:cubicBezTo>
                  <a:pt x="33777" y="1077663"/>
                  <a:pt x="52552" y="1130021"/>
                  <a:pt x="61994" y="1158346"/>
                </a:cubicBezTo>
                <a:cubicBezTo>
                  <a:pt x="67160" y="1194509"/>
                  <a:pt x="73224" y="1230554"/>
                  <a:pt x="77492" y="1266834"/>
                </a:cubicBezTo>
                <a:cubicBezTo>
                  <a:pt x="83558" y="1318397"/>
                  <a:pt x="84455" y="1370605"/>
                  <a:pt x="92990" y="1421817"/>
                </a:cubicBezTo>
                <a:cubicBezTo>
                  <a:pt x="99994" y="1463838"/>
                  <a:pt x="110516" y="1505389"/>
                  <a:pt x="123987" y="1545804"/>
                </a:cubicBezTo>
                <a:cubicBezTo>
                  <a:pt x="129153" y="1561302"/>
                  <a:pt x="135941" y="1576351"/>
                  <a:pt x="139485" y="1592299"/>
                </a:cubicBezTo>
                <a:cubicBezTo>
                  <a:pt x="196852" y="1850448"/>
                  <a:pt x="112941" y="1552507"/>
                  <a:pt x="185980" y="1747282"/>
                </a:cubicBezTo>
                <a:cubicBezTo>
                  <a:pt x="193459" y="1767226"/>
                  <a:pt x="190910" y="1790781"/>
                  <a:pt x="201478" y="1809275"/>
                </a:cubicBezTo>
                <a:cubicBezTo>
                  <a:pt x="212352" y="1828305"/>
                  <a:pt x="232475" y="1840272"/>
                  <a:pt x="247973" y="1855770"/>
                </a:cubicBezTo>
                <a:cubicBezTo>
                  <a:pt x="256814" y="1882291"/>
                  <a:pt x="268718" y="1931593"/>
                  <a:pt x="294468" y="1948760"/>
                </a:cubicBezTo>
                <a:cubicBezTo>
                  <a:pt x="312191" y="1960575"/>
                  <a:pt x="335797" y="1959092"/>
                  <a:pt x="356461" y="1964258"/>
                </a:cubicBezTo>
                <a:cubicBezTo>
                  <a:pt x="366793" y="1979756"/>
                  <a:pt x="371663" y="2000881"/>
                  <a:pt x="387458" y="2010753"/>
                </a:cubicBezTo>
                <a:cubicBezTo>
                  <a:pt x="415165" y="2028070"/>
                  <a:pt x="449451" y="2031417"/>
                  <a:pt x="480448" y="2041749"/>
                </a:cubicBezTo>
                <a:cubicBezTo>
                  <a:pt x="495946" y="2046915"/>
                  <a:pt x="511775" y="2051181"/>
                  <a:pt x="526943" y="2057248"/>
                </a:cubicBezTo>
                <a:cubicBezTo>
                  <a:pt x="552773" y="2067580"/>
                  <a:pt x="577787" y="2080250"/>
                  <a:pt x="604434" y="2088244"/>
                </a:cubicBezTo>
                <a:cubicBezTo>
                  <a:pt x="629665" y="2095813"/>
                  <a:pt x="656095" y="2098577"/>
                  <a:pt x="681926" y="2103743"/>
                </a:cubicBezTo>
                <a:cubicBezTo>
                  <a:pt x="805912" y="2098577"/>
                  <a:pt x="930085" y="2096782"/>
                  <a:pt x="1053885" y="2088244"/>
                </a:cubicBezTo>
                <a:cubicBezTo>
                  <a:pt x="1087774" y="2085907"/>
                  <a:pt x="1157968" y="2065115"/>
                  <a:pt x="1193370" y="2057248"/>
                </a:cubicBezTo>
                <a:cubicBezTo>
                  <a:pt x="1408053" y="2009540"/>
                  <a:pt x="1090991" y="2086715"/>
                  <a:pt x="1394848" y="2010753"/>
                </a:cubicBezTo>
                <a:cubicBezTo>
                  <a:pt x="1508126" y="1935233"/>
                  <a:pt x="1365692" y="2027413"/>
                  <a:pt x="1503336" y="1948760"/>
                </a:cubicBezTo>
                <a:cubicBezTo>
                  <a:pt x="1519509" y="1939519"/>
                  <a:pt x="1534333" y="1928095"/>
                  <a:pt x="1549831" y="1917763"/>
                </a:cubicBezTo>
                <a:cubicBezTo>
                  <a:pt x="1560163" y="1902265"/>
                  <a:pt x="1568903" y="1885577"/>
                  <a:pt x="1580828" y="1871268"/>
                </a:cubicBezTo>
                <a:cubicBezTo>
                  <a:pt x="1594860" y="1854430"/>
                  <a:pt x="1615707" y="1843359"/>
                  <a:pt x="1627323" y="1824773"/>
                </a:cubicBezTo>
                <a:cubicBezTo>
                  <a:pt x="1642068" y="1801182"/>
                  <a:pt x="1646661" y="1772542"/>
                  <a:pt x="1658319" y="1747282"/>
                </a:cubicBezTo>
                <a:cubicBezTo>
                  <a:pt x="1677682" y="1705328"/>
                  <a:pt x="1705700" y="1667131"/>
                  <a:pt x="1720312" y="1623295"/>
                </a:cubicBezTo>
                <a:cubicBezTo>
                  <a:pt x="1734780" y="1579891"/>
                  <a:pt x="1760739" y="1495949"/>
                  <a:pt x="1782306" y="1452814"/>
                </a:cubicBezTo>
                <a:cubicBezTo>
                  <a:pt x="1790636" y="1436154"/>
                  <a:pt x="1802970" y="1421817"/>
                  <a:pt x="1813302" y="1406319"/>
                </a:cubicBezTo>
                <a:cubicBezTo>
                  <a:pt x="1818468" y="1385655"/>
                  <a:pt x="1822064" y="1364533"/>
                  <a:pt x="1828800" y="1344326"/>
                </a:cubicBezTo>
                <a:cubicBezTo>
                  <a:pt x="1837598" y="1317933"/>
                  <a:pt x="1852477" y="1293674"/>
                  <a:pt x="1859797" y="1266834"/>
                </a:cubicBezTo>
                <a:cubicBezTo>
                  <a:pt x="1866246" y="1243189"/>
                  <a:pt x="1888351" y="1082454"/>
                  <a:pt x="1890794" y="1065356"/>
                </a:cubicBezTo>
                <a:cubicBezTo>
                  <a:pt x="1885628" y="894875"/>
                  <a:pt x="1888376" y="723969"/>
                  <a:pt x="1875295" y="553912"/>
                </a:cubicBezTo>
                <a:cubicBezTo>
                  <a:pt x="1872957" y="523524"/>
                  <a:pt x="1816316" y="376436"/>
                  <a:pt x="1782306" y="367933"/>
                </a:cubicBezTo>
                <a:lnTo>
                  <a:pt x="1720312" y="352434"/>
                </a:lnTo>
                <a:cubicBezTo>
                  <a:pt x="1715146" y="336936"/>
                  <a:pt x="1716366" y="317491"/>
                  <a:pt x="1704814" y="305939"/>
                </a:cubicBezTo>
                <a:cubicBezTo>
                  <a:pt x="1693262" y="294387"/>
                  <a:pt x="1672600" y="298375"/>
                  <a:pt x="1658319" y="290441"/>
                </a:cubicBezTo>
                <a:cubicBezTo>
                  <a:pt x="1625754" y="272349"/>
                  <a:pt x="1596326" y="249112"/>
                  <a:pt x="1565329" y="228448"/>
                </a:cubicBezTo>
                <a:cubicBezTo>
                  <a:pt x="1549831" y="218116"/>
                  <a:pt x="1536905" y="201969"/>
                  <a:pt x="1518834" y="197451"/>
                </a:cubicBezTo>
                <a:cubicBezTo>
                  <a:pt x="1498170" y="192285"/>
                  <a:pt x="1477243" y="188074"/>
                  <a:pt x="1456841" y="181953"/>
                </a:cubicBezTo>
                <a:cubicBezTo>
                  <a:pt x="1425546" y="172564"/>
                  <a:pt x="1395549" y="158880"/>
                  <a:pt x="1363851" y="150956"/>
                </a:cubicBezTo>
                <a:cubicBezTo>
                  <a:pt x="1343187" y="145790"/>
                  <a:pt x="1322260" y="141579"/>
                  <a:pt x="1301858" y="135458"/>
                </a:cubicBezTo>
                <a:cubicBezTo>
                  <a:pt x="1270563" y="126069"/>
                  <a:pt x="1236054" y="122585"/>
                  <a:pt x="1208868" y="104461"/>
                </a:cubicBezTo>
                <a:cubicBezTo>
                  <a:pt x="1193370" y="94129"/>
                  <a:pt x="1179493" y="80802"/>
                  <a:pt x="1162373" y="73465"/>
                </a:cubicBezTo>
                <a:cubicBezTo>
                  <a:pt x="1115391" y="53330"/>
                  <a:pt x="988906" y="45580"/>
                  <a:pt x="960895" y="42468"/>
                </a:cubicBezTo>
                <a:cubicBezTo>
                  <a:pt x="896144" y="45551"/>
                  <a:pt x="677897" y="0"/>
                  <a:pt x="588936" y="88963"/>
                </a:cubicBezTo>
                <a:cubicBezTo>
                  <a:pt x="580768" y="97131"/>
                  <a:pt x="578604" y="109628"/>
                  <a:pt x="573438" y="119960"/>
                </a:cubicBezTo>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6475708" y="4595515"/>
            <a:ext cx="1890794" cy="2103743"/>
          </a:xfrm>
          <a:custGeom>
            <a:avLst/>
            <a:gdLst>
              <a:gd name="connsiteX0" fmla="*/ 666428 w 1890794"/>
              <a:gd name="connsiteY0" fmla="*/ 88963 h 2103743"/>
              <a:gd name="connsiteX1" fmla="*/ 526943 w 1890794"/>
              <a:gd name="connsiteY1" fmla="*/ 119960 h 2103743"/>
              <a:gd name="connsiteX2" fmla="*/ 480448 w 1890794"/>
              <a:gd name="connsiteY2" fmla="*/ 150956 h 2103743"/>
              <a:gd name="connsiteX3" fmla="*/ 387458 w 1890794"/>
              <a:gd name="connsiteY3" fmla="*/ 181953 h 2103743"/>
              <a:gd name="connsiteX4" fmla="*/ 340963 w 1890794"/>
              <a:gd name="connsiteY4" fmla="*/ 212949 h 2103743"/>
              <a:gd name="connsiteX5" fmla="*/ 232475 w 1890794"/>
              <a:gd name="connsiteY5" fmla="*/ 305939 h 2103743"/>
              <a:gd name="connsiteX6" fmla="*/ 170482 w 1890794"/>
              <a:gd name="connsiteY6" fmla="*/ 321438 h 2103743"/>
              <a:gd name="connsiteX7" fmla="*/ 123987 w 1890794"/>
              <a:gd name="connsiteY7" fmla="*/ 367933 h 2103743"/>
              <a:gd name="connsiteX8" fmla="*/ 77492 w 1890794"/>
              <a:gd name="connsiteY8" fmla="*/ 398929 h 2103743"/>
              <a:gd name="connsiteX9" fmla="*/ 46495 w 1890794"/>
              <a:gd name="connsiteY9" fmla="*/ 522916 h 2103743"/>
              <a:gd name="connsiteX10" fmla="*/ 0 w 1890794"/>
              <a:gd name="connsiteY10" fmla="*/ 631404 h 2103743"/>
              <a:gd name="connsiteX11" fmla="*/ 15499 w 1890794"/>
              <a:gd name="connsiteY11" fmla="*/ 801885 h 2103743"/>
              <a:gd name="connsiteX12" fmla="*/ 30997 w 1890794"/>
              <a:gd name="connsiteY12" fmla="*/ 1049858 h 2103743"/>
              <a:gd name="connsiteX13" fmla="*/ 61994 w 1890794"/>
              <a:gd name="connsiteY13" fmla="*/ 1158346 h 2103743"/>
              <a:gd name="connsiteX14" fmla="*/ 77492 w 1890794"/>
              <a:gd name="connsiteY14" fmla="*/ 1266834 h 2103743"/>
              <a:gd name="connsiteX15" fmla="*/ 92990 w 1890794"/>
              <a:gd name="connsiteY15" fmla="*/ 1421817 h 2103743"/>
              <a:gd name="connsiteX16" fmla="*/ 123987 w 1890794"/>
              <a:gd name="connsiteY16" fmla="*/ 1545804 h 2103743"/>
              <a:gd name="connsiteX17" fmla="*/ 139485 w 1890794"/>
              <a:gd name="connsiteY17" fmla="*/ 1592299 h 2103743"/>
              <a:gd name="connsiteX18" fmla="*/ 185980 w 1890794"/>
              <a:gd name="connsiteY18" fmla="*/ 1747282 h 2103743"/>
              <a:gd name="connsiteX19" fmla="*/ 201478 w 1890794"/>
              <a:gd name="connsiteY19" fmla="*/ 1809275 h 2103743"/>
              <a:gd name="connsiteX20" fmla="*/ 247973 w 1890794"/>
              <a:gd name="connsiteY20" fmla="*/ 1855770 h 2103743"/>
              <a:gd name="connsiteX21" fmla="*/ 294468 w 1890794"/>
              <a:gd name="connsiteY21" fmla="*/ 1948760 h 2103743"/>
              <a:gd name="connsiteX22" fmla="*/ 356461 w 1890794"/>
              <a:gd name="connsiteY22" fmla="*/ 1964258 h 2103743"/>
              <a:gd name="connsiteX23" fmla="*/ 387458 w 1890794"/>
              <a:gd name="connsiteY23" fmla="*/ 2010753 h 2103743"/>
              <a:gd name="connsiteX24" fmla="*/ 480448 w 1890794"/>
              <a:gd name="connsiteY24" fmla="*/ 2041749 h 2103743"/>
              <a:gd name="connsiteX25" fmla="*/ 526943 w 1890794"/>
              <a:gd name="connsiteY25" fmla="*/ 2057248 h 2103743"/>
              <a:gd name="connsiteX26" fmla="*/ 604434 w 1890794"/>
              <a:gd name="connsiteY26" fmla="*/ 2088244 h 2103743"/>
              <a:gd name="connsiteX27" fmla="*/ 681926 w 1890794"/>
              <a:gd name="connsiteY27" fmla="*/ 2103743 h 2103743"/>
              <a:gd name="connsiteX28" fmla="*/ 1053885 w 1890794"/>
              <a:gd name="connsiteY28" fmla="*/ 2088244 h 2103743"/>
              <a:gd name="connsiteX29" fmla="*/ 1193370 w 1890794"/>
              <a:gd name="connsiteY29" fmla="*/ 2057248 h 2103743"/>
              <a:gd name="connsiteX30" fmla="*/ 1394848 w 1890794"/>
              <a:gd name="connsiteY30" fmla="*/ 2010753 h 2103743"/>
              <a:gd name="connsiteX31" fmla="*/ 1503336 w 1890794"/>
              <a:gd name="connsiteY31" fmla="*/ 1948760 h 2103743"/>
              <a:gd name="connsiteX32" fmla="*/ 1549831 w 1890794"/>
              <a:gd name="connsiteY32" fmla="*/ 1917763 h 2103743"/>
              <a:gd name="connsiteX33" fmla="*/ 1580828 w 1890794"/>
              <a:gd name="connsiteY33" fmla="*/ 1871268 h 2103743"/>
              <a:gd name="connsiteX34" fmla="*/ 1627323 w 1890794"/>
              <a:gd name="connsiteY34" fmla="*/ 1824773 h 2103743"/>
              <a:gd name="connsiteX35" fmla="*/ 1658319 w 1890794"/>
              <a:gd name="connsiteY35" fmla="*/ 1747282 h 2103743"/>
              <a:gd name="connsiteX36" fmla="*/ 1720312 w 1890794"/>
              <a:gd name="connsiteY36" fmla="*/ 1623295 h 2103743"/>
              <a:gd name="connsiteX37" fmla="*/ 1782306 w 1890794"/>
              <a:gd name="connsiteY37" fmla="*/ 1452814 h 2103743"/>
              <a:gd name="connsiteX38" fmla="*/ 1813302 w 1890794"/>
              <a:gd name="connsiteY38" fmla="*/ 1406319 h 2103743"/>
              <a:gd name="connsiteX39" fmla="*/ 1828800 w 1890794"/>
              <a:gd name="connsiteY39" fmla="*/ 1344326 h 2103743"/>
              <a:gd name="connsiteX40" fmla="*/ 1859797 w 1890794"/>
              <a:gd name="connsiteY40" fmla="*/ 1266834 h 2103743"/>
              <a:gd name="connsiteX41" fmla="*/ 1890794 w 1890794"/>
              <a:gd name="connsiteY41" fmla="*/ 1065356 h 2103743"/>
              <a:gd name="connsiteX42" fmla="*/ 1875295 w 1890794"/>
              <a:gd name="connsiteY42" fmla="*/ 553912 h 2103743"/>
              <a:gd name="connsiteX43" fmla="*/ 1782306 w 1890794"/>
              <a:gd name="connsiteY43" fmla="*/ 367933 h 2103743"/>
              <a:gd name="connsiteX44" fmla="*/ 1720312 w 1890794"/>
              <a:gd name="connsiteY44" fmla="*/ 352434 h 2103743"/>
              <a:gd name="connsiteX45" fmla="*/ 1704814 w 1890794"/>
              <a:gd name="connsiteY45" fmla="*/ 305939 h 2103743"/>
              <a:gd name="connsiteX46" fmla="*/ 1658319 w 1890794"/>
              <a:gd name="connsiteY46" fmla="*/ 290441 h 2103743"/>
              <a:gd name="connsiteX47" fmla="*/ 1565329 w 1890794"/>
              <a:gd name="connsiteY47" fmla="*/ 228448 h 2103743"/>
              <a:gd name="connsiteX48" fmla="*/ 1518834 w 1890794"/>
              <a:gd name="connsiteY48" fmla="*/ 197451 h 2103743"/>
              <a:gd name="connsiteX49" fmla="*/ 1456841 w 1890794"/>
              <a:gd name="connsiteY49" fmla="*/ 181953 h 2103743"/>
              <a:gd name="connsiteX50" fmla="*/ 1363851 w 1890794"/>
              <a:gd name="connsiteY50" fmla="*/ 150956 h 2103743"/>
              <a:gd name="connsiteX51" fmla="*/ 1301858 w 1890794"/>
              <a:gd name="connsiteY51" fmla="*/ 135458 h 2103743"/>
              <a:gd name="connsiteX52" fmla="*/ 1208868 w 1890794"/>
              <a:gd name="connsiteY52" fmla="*/ 104461 h 2103743"/>
              <a:gd name="connsiteX53" fmla="*/ 1162373 w 1890794"/>
              <a:gd name="connsiteY53" fmla="*/ 73465 h 2103743"/>
              <a:gd name="connsiteX54" fmla="*/ 960895 w 1890794"/>
              <a:gd name="connsiteY54" fmla="*/ 42468 h 2103743"/>
              <a:gd name="connsiteX55" fmla="*/ 588936 w 1890794"/>
              <a:gd name="connsiteY55" fmla="*/ 88963 h 2103743"/>
              <a:gd name="connsiteX56" fmla="*/ 573438 w 1890794"/>
              <a:gd name="connsiteY56" fmla="*/ 119960 h 210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90794" h="2103743">
                <a:moveTo>
                  <a:pt x="666428" y="88963"/>
                </a:moveTo>
                <a:cubicBezTo>
                  <a:pt x="630705" y="94917"/>
                  <a:pt x="565100" y="100882"/>
                  <a:pt x="526943" y="119960"/>
                </a:cubicBezTo>
                <a:cubicBezTo>
                  <a:pt x="510283" y="128290"/>
                  <a:pt x="497469" y="143391"/>
                  <a:pt x="480448" y="150956"/>
                </a:cubicBezTo>
                <a:cubicBezTo>
                  <a:pt x="450591" y="164226"/>
                  <a:pt x="414644" y="163829"/>
                  <a:pt x="387458" y="181953"/>
                </a:cubicBezTo>
                <a:cubicBezTo>
                  <a:pt x="371960" y="192285"/>
                  <a:pt x="355272" y="201025"/>
                  <a:pt x="340963" y="212949"/>
                </a:cubicBezTo>
                <a:cubicBezTo>
                  <a:pt x="294433" y="251724"/>
                  <a:pt x="290518" y="276917"/>
                  <a:pt x="232475" y="305939"/>
                </a:cubicBezTo>
                <a:cubicBezTo>
                  <a:pt x="213423" y="315465"/>
                  <a:pt x="191146" y="316272"/>
                  <a:pt x="170482" y="321438"/>
                </a:cubicBezTo>
                <a:cubicBezTo>
                  <a:pt x="154984" y="336936"/>
                  <a:pt x="140825" y="353902"/>
                  <a:pt x="123987" y="367933"/>
                </a:cubicBezTo>
                <a:cubicBezTo>
                  <a:pt x="109678" y="379857"/>
                  <a:pt x="85822" y="382269"/>
                  <a:pt x="77492" y="398929"/>
                </a:cubicBezTo>
                <a:cubicBezTo>
                  <a:pt x="58440" y="437032"/>
                  <a:pt x="65546" y="484812"/>
                  <a:pt x="46495" y="522916"/>
                </a:cubicBezTo>
                <a:cubicBezTo>
                  <a:pt x="8193" y="599521"/>
                  <a:pt x="22805" y="562991"/>
                  <a:pt x="0" y="631404"/>
                </a:cubicBezTo>
                <a:cubicBezTo>
                  <a:pt x="5166" y="688231"/>
                  <a:pt x="11284" y="744980"/>
                  <a:pt x="15499" y="801885"/>
                </a:cubicBezTo>
                <a:cubicBezTo>
                  <a:pt x="21617" y="884478"/>
                  <a:pt x="22756" y="967450"/>
                  <a:pt x="30997" y="1049858"/>
                </a:cubicBezTo>
                <a:cubicBezTo>
                  <a:pt x="33777" y="1077663"/>
                  <a:pt x="52552" y="1130021"/>
                  <a:pt x="61994" y="1158346"/>
                </a:cubicBezTo>
                <a:cubicBezTo>
                  <a:pt x="67160" y="1194509"/>
                  <a:pt x="73224" y="1230554"/>
                  <a:pt x="77492" y="1266834"/>
                </a:cubicBezTo>
                <a:cubicBezTo>
                  <a:pt x="83558" y="1318397"/>
                  <a:pt x="84455" y="1370605"/>
                  <a:pt x="92990" y="1421817"/>
                </a:cubicBezTo>
                <a:cubicBezTo>
                  <a:pt x="99994" y="1463838"/>
                  <a:pt x="110516" y="1505389"/>
                  <a:pt x="123987" y="1545804"/>
                </a:cubicBezTo>
                <a:cubicBezTo>
                  <a:pt x="129153" y="1561302"/>
                  <a:pt x="135941" y="1576351"/>
                  <a:pt x="139485" y="1592299"/>
                </a:cubicBezTo>
                <a:cubicBezTo>
                  <a:pt x="196852" y="1850448"/>
                  <a:pt x="112941" y="1552507"/>
                  <a:pt x="185980" y="1747282"/>
                </a:cubicBezTo>
                <a:cubicBezTo>
                  <a:pt x="193459" y="1767226"/>
                  <a:pt x="190910" y="1790781"/>
                  <a:pt x="201478" y="1809275"/>
                </a:cubicBezTo>
                <a:cubicBezTo>
                  <a:pt x="212352" y="1828305"/>
                  <a:pt x="232475" y="1840272"/>
                  <a:pt x="247973" y="1855770"/>
                </a:cubicBezTo>
                <a:cubicBezTo>
                  <a:pt x="256814" y="1882291"/>
                  <a:pt x="268718" y="1931593"/>
                  <a:pt x="294468" y="1948760"/>
                </a:cubicBezTo>
                <a:cubicBezTo>
                  <a:pt x="312191" y="1960575"/>
                  <a:pt x="335797" y="1959092"/>
                  <a:pt x="356461" y="1964258"/>
                </a:cubicBezTo>
                <a:cubicBezTo>
                  <a:pt x="366793" y="1979756"/>
                  <a:pt x="371663" y="2000881"/>
                  <a:pt x="387458" y="2010753"/>
                </a:cubicBezTo>
                <a:cubicBezTo>
                  <a:pt x="415165" y="2028070"/>
                  <a:pt x="449451" y="2031417"/>
                  <a:pt x="480448" y="2041749"/>
                </a:cubicBezTo>
                <a:cubicBezTo>
                  <a:pt x="495946" y="2046915"/>
                  <a:pt x="511775" y="2051181"/>
                  <a:pt x="526943" y="2057248"/>
                </a:cubicBezTo>
                <a:cubicBezTo>
                  <a:pt x="552773" y="2067580"/>
                  <a:pt x="577787" y="2080250"/>
                  <a:pt x="604434" y="2088244"/>
                </a:cubicBezTo>
                <a:cubicBezTo>
                  <a:pt x="629665" y="2095813"/>
                  <a:pt x="656095" y="2098577"/>
                  <a:pt x="681926" y="2103743"/>
                </a:cubicBezTo>
                <a:cubicBezTo>
                  <a:pt x="805912" y="2098577"/>
                  <a:pt x="930085" y="2096782"/>
                  <a:pt x="1053885" y="2088244"/>
                </a:cubicBezTo>
                <a:cubicBezTo>
                  <a:pt x="1087774" y="2085907"/>
                  <a:pt x="1157968" y="2065115"/>
                  <a:pt x="1193370" y="2057248"/>
                </a:cubicBezTo>
                <a:cubicBezTo>
                  <a:pt x="1408053" y="2009540"/>
                  <a:pt x="1090991" y="2086715"/>
                  <a:pt x="1394848" y="2010753"/>
                </a:cubicBezTo>
                <a:cubicBezTo>
                  <a:pt x="1508126" y="1935233"/>
                  <a:pt x="1365692" y="2027413"/>
                  <a:pt x="1503336" y="1948760"/>
                </a:cubicBezTo>
                <a:cubicBezTo>
                  <a:pt x="1519509" y="1939519"/>
                  <a:pt x="1534333" y="1928095"/>
                  <a:pt x="1549831" y="1917763"/>
                </a:cubicBezTo>
                <a:cubicBezTo>
                  <a:pt x="1560163" y="1902265"/>
                  <a:pt x="1568903" y="1885577"/>
                  <a:pt x="1580828" y="1871268"/>
                </a:cubicBezTo>
                <a:cubicBezTo>
                  <a:pt x="1594860" y="1854430"/>
                  <a:pt x="1615707" y="1843359"/>
                  <a:pt x="1627323" y="1824773"/>
                </a:cubicBezTo>
                <a:cubicBezTo>
                  <a:pt x="1642068" y="1801182"/>
                  <a:pt x="1646661" y="1772542"/>
                  <a:pt x="1658319" y="1747282"/>
                </a:cubicBezTo>
                <a:cubicBezTo>
                  <a:pt x="1677682" y="1705328"/>
                  <a:pt x="1705700" y="1667131"/>
                  <a:pt x="1720312" y="1623295"/>
                </a:cubicBezTo>
                <a:cubicBezTo>
                  <a:pt x="1734780" y="1579891"/>
                  <a:pt x="1760739" y="1495949"/>
                  <a:pt x="1782306" y="1452814"/>
                </a:cubicBezTo>
                <a:cubicBezTo>
                  <a:pt x="1790636" y="1436154"/>
                  <a:pt x="1802970" y="1421817"/>
                  <a:pt x="1813302" y="1406319"/>
                </a:cubicBezTo>
                <a:cubicBezTo>
                  <a:pt x="1818468" y="1385655"/>
                  <a:pt x="1822064" y="1364533"/>
                  <a:pt x="1828800" y="1344326"/>
                </a:cubicBezTo>
                <a:cubicBezTo>
                  <a:pt x="1837598" y="1317933"/>
                  <a:pt x="1852477" y="1293674"/>
                  <a:pt x="1859797" y="1266834"/>
                </a:cubicBezTo>
                <a:cubicBezTo>
                  <a:pt x="1866246" y="1243189"/>
                  <a:pt x="1888351" y="1082454"/>
                  <a:pt x="1890794" y="1065356"/>
                </a:cubicBezTo>
                <a:cubicBezTo>
                  <a:pt x="1885628" y="894875"/>
                  <a:pt x="1888376" y="723969"/>
                  <a:pt x="1875295" y="553912"/>
                </a:cubicBezTo>
                <a:cubicBezTo>
                  <a:pt x="1872957" y="523524"/>
                  <a:pt x="1816316" y="376436"/>
                  <a:pt x="1782306" y="367933"/>
                </a:cubicBezTo>
                <a:lnTo>
                  <a:pt x="1720312" y="352434"/>
                </a:lnTo>
                <a:cubicBezTo>
                  <a:pt x="1715146" y="336936"/>
                  <a:pt x="1716366" y="317491"/>
                  <a:pt x="1704814" y="305939"/>
                </a:cubicBezTo>
                <a:cubicBezTo>
                  <a:pt x="1693262" y="294387"/>
                  <a:pt x="1672600" y="298375"/>
                  <a:pt x="1658319" y="290441"/>
                </a:cubicBezTo>
                <a:cubicBezTo>
                  <a:pt x="1625754" y="272349"/>
                  <a:pt x="1596326" y="249112"/>
                  <a:pt x="1565329" y="228448"/>
                </a:cubicBezTo>
                <a:cubicBezTo>
                  <a:pt x="1549831" y="218116"/>
                  <a:pt x="1536905" y="201969"/>
                  <a:pt x="1518834" y="197451"/>
                </a:cubicBezTo>
                <a:cubicBezTo>
                  <a:pt x="1498170" y="192285"/>
                  <a:pt x="1477243" y="188074"/>
                  <a:pt x="1456841" y="181953"/>
                </a:cubicBezTo>
                <a:cubicBezTo>
                  <a:pt x="1425546" y="172564"/>
                  <a:pt x="1395549" y="158880"/>
                  <a:pt x="1363851" y="150956"/>
                </a:cubicBezTo>
                <a:cubicBezTo>
                  <a:pt x="1343187" y="145790"/>
                  <a:pt x="1322260" y="141579"/>
                  <a:pt x="1301858" y="135458"/>
                </a:cubicBezTo>
                <a:cubicBezTo>
                  <a:pt x="1270563" y="126069"/>
                  <a:pt x="1236054" y="122585"/>
                  <a:pt x="1208868" y="104461"/>
                </a:cubicBezTo>
                <a:cubicBezTo>
                  <a:pt x="1193370" y="94129"/>
                  <a:pt x="1179493" y="80802"/>
                  <a:pt x="1162373" y="73465"/>
                </a:cubicBezTo>
                <a:cubicBezTo>
                  <a:pt x="1115391" y="53330"/>
                  <a:pt x="988906" y="45580"/>
                  <a:pt x="960895" y="42468"/>
                </a:cubicBezTo>
                <a:cubicBezTo>
                  <a:pt x="896144" y="45551"/>
                  <a:pt x="677897" y="0"/>
                  <a:pt x="588936" y="88963"/>
                </a:cubicBezTo>
                <a:cubicBezTo>
                  <a:pt x="580768" y="97131"/>
                  <a:pt x="578604" y="109628"/>
                  <a:pt x="573438" y="119960"/>
                </a:cubicBezTo>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Group 12"/>
          <p:cNvGrpSpPr/>
          <p:nvPr/>
        </p:nvGrpSpPr>
        <p:grpSpPr>
          <a:xfrm rot="655518">
            <a:off x="6819657" y="5014542"/>
            <a:ext cx="774336" cy="1290692"/>
            <a:chOff x="1144292" y="2780502"/>
            <a:chExt cx="774336" cy="1554546"/>
          </a:xfrm>
        </p:grpSpPr>
        <p:sp>
          <p:nvSpPr>
            <p:cNvPr id="50" name="TextBox 49"/>
            <p:cNvSpPr txBox="1"/>
            <p:nvPr/>
          </p:nvSpPr>
          <p:spPr>
            <a:xfrm>
              <a:off x="1449092" y="3313902"/>
              <a:ext cx="385042" cy="523220"/>
            </a:xfrm>
            <a:prstGeom prst="rect">
              <a:avLst/>
            </a:prstGeom>
            <a:noFill/>
          </p:spPr>
          <p:txBody>
            <a:bodyPr wrap="none" rtlCol="0">
              <a:spAutoFit/>
            </a:bodyPr>
            <a:lstStyle/>
            <a:p>
              <a:r>
                <a:rPr lang="en-US" sz="2800" b="1" dirty="0" smtClean="0">
                  <a:solidFill>
                    <a:srgbClr val="FF0000"/>
                  </a:solidFill>
                </a:rPr>
                <a:t>a</a:t>
              </a:r>
              <a:endParaRPr lang="en-US" sz="2800" b="1" dirty="0">
                <a:solidFill>
                  <a:srgbClr val="FF0000"/>
                </a:solidFill>
              </a:endParaRPr>
            </a:p>
          </p:txBody>
        </p:sp>
        <p:sp>
          <p:nvSpPr>
            <p:cNvPr id="51" name="TextBox 50"/>
            <p:cNvSpPr txBox="1"/>
            <p:nvPr/>
          </p:nvSpPr>
          <p:spPr>
            <a:xfrm>
              <a:off x="1144292" y="3694902"/>
              <a:ext cx="304892" cy="523220"/>
            </a:xfrm>
            <a:prstGeom prst="rect">
              <a:avLst/>
            </a:prstGeom>
            <a:noFill/>
          </p:spPr>
          <p:txBody>
            <a:bodyPr wrap="none" rtlCol="0">
              <a:spAutoFit/>
            </a:bodyPr>
            <a:lstStyle/>
            <a:p>
              <a:r>
                <a:rPr lang="en-US" sz="2800" b="1" dirty="0" smtClean="0">
                  <a:solidFill>
                    <a:schemeClr val="tx2"/>
                  </a:solidFill>
                </a:rPr>
                <a:t>f</a:t>
              </a:r>
              <a:endParaRPr lang="en-US" sz="2800" b="1" dirty="0">
                <a:solidFill>
                  <a:schemeClr val="tx2"/>
                </a:solidFill>
              </a:endParaRPr>
            </a:p>
          </p:txBody>
        </p:sp>
        <p:sp>
          <p:nvSpPr>
            <p:cNvPr id="52" name="TextBox 51"/>
            <p:cNvSpPr txBox="1"/>
            <p:nvPr/>
          </p:nvSpPr>
          <p:spPr>
            <a:xfrm>
              <a:off x="1533586" y="3811829"/>
              <a:ext cx="385042" cy="523219"/>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sp>
          <p:nvSpPr>
            <p:cNvPr id="53" name="TextBox 52"/>
            <p:cNvSpPr txBox="1"/>
            <p:nvPr/>
          </p:nvSpPr>
          <p:spPr>
            <a:xfrm>
              <a:off x="1144292" y="2780502"/>
              <a:ext cx="385042" cy="523220"/>
            </a:xfrm>
            <a:prstGeom prst="rect">
              <a:avLst/>
            </a:prstGeom>
            <a:noFill/>
          </p:spPr>
          <p:txBody>
            <a:bodyPr wrap="none" rtlCol="0">
              <a:spAutoFit/>
            </a:bodyPr>
            <a:lstStyle/>
            <a:p>
              <a:r>
                <a:rPr lang="en-US" sz="2800" b="1" dirty="0" smtClean="0">
                  <a:solidFill>
                    <a:schemeClr val="accent6">
                      <a:lumMod val="75000"/>
                    </a:schemeClr>
                  </a:solidFill>
                </a:rPr>
                <a:t>e</a:t>
              </a:r>
              <a:endParaRPr lang="en-US" sz="2800" b="1" dirty="0">
                <a:solidFill>
                  <a:schemeClr val="accent6">
                    <a:lumMod val="75000"/>
                  </a:schemeClr>
                </a:solidFill>
              </a:endParaRPr>
            </a:p>
          </p:txBody>
        </p:sp>
      </p:grpSp>
      <p:sp>
        <p:nvSpPr>
          <p:cNvPr id="54" name="TextBox 53"/>
          <p:cNvSpPr txBox="1"/>
          <p:nvPr/>
        </p:nvSpPr>
        <p:spPr>
          <a:xfrm>
            <a:off x="6628108" y="5281315"/>
            <a:ext cx="364202" cy="523220"/>
          </a:xfrm>
          <a:prstGeom prst="rect">
            <a:avLst/>
          </a:prstGeom>
          <a:noFill/>
        </p:spPr>
        <p:txBody>
          <a:bodyPr wrap="none" rtlCol="0">
            <a:spAutoFit/>
          </a:bodyPr>
          <a:lstStyle/>
          <a:p>
            <a:r>
              <a:rPr lang="en-US" sz="2800" b="1" dirty="0" smtClean="0">
                <a:solidFill>
                  <a:srgbClr val="92D050"/>
                </a:solidFill>
              </a:rPr>
              <a:t>z</a:t>
            </a:r>
            <a:endParaRPr lang="en-US" sz="2800" b="1" dirty="0">
              <a:solidFill>
                <a:srgbClr val="92D050"/>
              </a:solidFill>
            </a:endParaRPr>
          </a:p>
        </p:txBody>
      </p:sp>
      <p:grpSp>
        <p:nvGrpSpPr>
          <p:cNvPr id="22" name="Group 71"/>
          <p:cNvGrpSpPr/>
          <p:nvPr/>
        </p:nvGrpSpPr>
        <p:grpSpPr>
          <a:xfrm>
            <a:off x="4495800" y="3886200"/>
            <a:ext cx="762000" cy="533400"/>
            <a:chOff x="3277892" y="1866102"/>
            <a:chExt cx="762000" cy="533400"/>
          </a:xfrm>
        </p:grpSpPr>
        <p:cxnSp>
          <p:nvCxnSpPr>
            <p:cNvPr id="73" name="Straight Connector 72"/>
            <p:cNvCxnSpPr/>
            <p:nvPr/>
          </p:nvCxnSpPr>
          <p:spPr>
            <a:xfrm>
              <a:off x="3277892" y="1866102"/>
              <a:ext cx="7620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3163592" y="1980402"/>
              <a:ext cx="533400" cy="30480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flipH="1" flipV="1">
              <a:off x="3544592" y="1904202"/>
              <a:ext cx="5334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3" name="Group 75"/>
          <p:cNvGrpSpPr/>
          <p:nvPr/>
        </p:nvGrpSpPr>
        <p:grpSpPr>
          <a:xfrm>
            <a:off x="6705600" y="3962400"/>
            <a:ext cx="533400" cy="457200"/>
            <a:chOff x="5487692" y="1942302"/>
            <a:chExt cx="533400" cy="457200"/>
          </a:xfrm>
        </p:grpSpPr>
        <p:cxnSp>
          <p:nvCxnSpPr>
            <p:cNvPr id="77" name="Straight Connector 76"/>
            <p:cNvCxnSpPr/>
            <p:nvPr/>
          </p:nvCxnSpPr>
          <p:spPr>
            <a:xfrm rot="16200000" flipH="1">
              <a:off x="5678192" y="2056602"/>
              <a:ext cx="457200" cy="22860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5487692" y="1942302"/>
              <a:ext cx="304800" cy="3048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0800000">
              <a:off x="5487692" y="2247102"/>
              <a:ext cx="532108" cy="115098"/>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85" name="Freeform 84"/>
          <p:cNvSpPr/>
          <p:nvPr/>
        </p:nvSpPr>
        <p:spPr>
          <a:xfrm>
            <a:off x="5257801" y="3581400"/>
            <a:ext cx="1432302" cy="533399"/>
          </a:xfrm>
          <a:custGeom>
            <a:avLst/>
            <a:gdLst>
              <a:gd name="connsiteX0" fmla="*/ 0 w 1348353"/>
              <a:gd name="connsiteY0" fmla="*/ 232474 h 278969"/>
              <a:gd name="connsiteX1" fmla="*/ 77492 w 1348353"/>
              <a:gd name="connsiteY1" fmla="*/ 201478 h 278969"/>
              <a:gd name="connsiteX2" fmla="*/ 123987 w 1348353"/>
              <a:gd name="connsiteY2" fmla="*/ 185979 h 278969"/>
              <a:gd name="connsiteX3" fmla="*/ 201478 w 1348353"/>
              <a:gd name="connsiteY3" fmla="*/ 108488 h 278969"/>
              <a:gd name="connsiteX4" fmla="*/ 294468 w 1348353"/>
              <a:gd name="connsiteY4" fmla="*/ 77491 h 278969"/>
              <a:gd name="connsiteX5" fmla="*/ 340963 w 1348353"/>
              <a:gd name="connsiteY5" fmla="*/ 46495 h 278969"/>
              <a:gd name="connsiteX6" fmla="*/ 511444 w 1348353"/>
              <a:gd name="connsiteY6" fmla="*/ 15498 h 278969"/>
              <a:gd name="connsiteX7" fmla="*/ 681926 w 1348353"/>
              <a:gd name="connsiteY7" fmla="*/ 0 h 278969"/>
              <a:gd name="connsiteX8" fmla="*/ 991892 w 1348353"/>
              <a:gd name="connsiteY8" fmla="*/ 15498 h 278969"/>
              <a:gd name="connsiteX9" fmla="*/ 1084882 w 1348353"/>
              <a:gd name="connsiteY9" fmla="*/ 46495 h 278969"/>
              <a:gd name="connsiteX10" fmla="*/ 1131376 w 1348353"/>
              <a:gd name="connsiteY10" fmla="*/ 61993 h 278969"/>
              <a:gd name="connsiteX11" fmla="*/ 1224366 w 1348353"/>
              <a:gd name="connsiteY11" fmla="*/ 123986 h 278969"/>
              <a:gd name="connsiteX12" fmla="*/ 1270861 w 1348353"/>
              <a:gd name="connsiteY12" fmla="*/ 154983 h 278969"/>
              <a:gd name="connsiteX13" fmla="*/ 1317356 w 1348353"/>
              <a:gd name="connsiteY13" fmla="*/ 201478 h 278969"/>
              <a:gd name="connsiteX14" fmla="*/ 1348353 w 1348353"/>
              <a:gd name="connsiteY14" fmla="*/ 278969 h 27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353" h="278969">
                <a:moveTo>
                  <a:pt x="0" y="232474"/>
                </a:moveTo>
                <a:cubicBezTo>
                  <a:pt x="25831" y="222142"/>
                  <a:pt x="51443" y="211246"/>
                  <a:pt x="77492" y="201478"/>
                </a:cubicBezTo>
                <a:cubicBezTo>
                  <a:pt x="92789" y="195742"/>
                  <a:pt x="111230" y="196185"/>
                  <a:pt x="123987" y="185979"/>
                </a:cubicBezTo>
                <a:cubicBezTo>
                  <a:pt x="207935" y="118820"/>
                  <a:pt x="96864" y="154984"/>
                  <a:pt x="201478" y="108488"/>
                </a:cubicBezTo>
                <a:cubicBezTo>
                  <a:pt x="231335" y="95218"/>
                  <a:pt x="267282" y="95615"/>
                  <a:pt x="294468" y="77491"/>
                </a:cubicBezTo>
                <a:cubicBezTo>
                  <a:pt x="309966" y="67159"/>
                  <a:pt x="324303" y="54825"/>
                  <a:pt x="340963" y="46495"/>
                </a:cubicBezTo>
                <a:cubicBezTo>
                  <a:pt x="387910" y="23021"/>
                  <a:pt x="470832" y="19773"/>
                  <a:pt x="511444" y="15498"/>
                </a:cubicBezTo>
                <a:cubicBezTo>
                  <a:pt x="568192" y="9525"/>
                  <a:pt x="625099" y="5166"/>
                  <a:pt x="681926" y="0"/>
                </a:cubicBezTo>
                <a:cubicBezTo>
                  <a:pt x="785248" y="5166"/>
                  <a:pt x="889123" y="3640"/>
                  <a:pt x="991892" y="15498"/>
                </a:cubicBezTo>
                <a:cubicBezTo>
                  <a:pt x="1024350" y="19243"/>
                  <a:pt x="1053885" y="36163"/>
                  <a:pt x="1084882" y="46495"/>
                </a:cubicBezTo>
                <a:lnTo>
                  <a:pt x="1131376" y="61993"/>
                </a:lnTo>
                <a:lnTo>
                  <a:pt x="1224366" y="123986"/>
                </a:lnTo>
                <a:cubicBezTo>
                  <a:pt x="1239864" y="134318"/>
                  <a:pt x="1257690" y="141812"/>
                  <a:pt x="1270861" y="154983"/>
                </a:cubicBezTo>
                <a:lnTo>
                  <a:pt x="1317356" y="201478"/>
                </a:lnTo>
                <a:cubicBezTo>
                  <a:pt x="1334626" y="270559"/>
                  <a:pt x="1317792" y="248410"/>
                  <a:pt x="1348353" y="278969"/>
                </a:cubicBezTo>
              </a:path>
            </a:pathLst>
          </a:cu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TextBox 85"/>
          <p:cNvSpPr txBox="1"/>
          <p:nvPr/>
        </p:nvSpPr>
        <p:spPr>
          <a:xfrm>
            <a:off x="5410200" y="3657600"/>
            <a:ext cx="1219200" cy="646331"/>
          </a:xfrm>
          <a:prstGeom prst="rect">
            <a:avLst/>
          </a:prstGeom>
          <a:noFill/>
        </p:spPr>
        <p:txBody>
          <a:bodyPr wrap="square" rtlCol="0">
            <a:spAutoFit/>
          </a:bodyPr>
          <a:lstStyle/>
          <a:p>
            <a:pPr algn="ctr"/>
            <a:r>
              <a:rPr lang="en-US" dirty="0" smtClean="0"/>
              <a:t>Affine Transform</a:t>
            </a:r>
            <a:endParaRPr lang="en-US" dirty="0"/>
          </a:p>
        </p:txBody>
      </p:sp>
      <p:grpSp>
        <p:nvGrpSpPr>
          <p:cNvPr id="25" name="Group 86"/>
          <p:cNvGrpSpPr/>
          <p:nvPr/>
        </p:nvGrpSpPr>
        <p:grpSpPr>
          <a:xfrm>
            <a:off x="6781800" y="5327658"/>
            <a:ext cx="533400" cy="457200"/>
            <a:chOff x="5487692" y="1942302"/>
            <a:chExt cx="533400" cy="457200"/>
          </a:xfrm>
        </p:grpSpPr>
        <p:cxnSp>
          <p:nvCxnSpPr>
            <p:cNvPr id="88" name="Straight Connector 87"/>
            <p:cNvCxnSpPr/>
            <p:nvPr/>
          </p:nvCxnSpPr>
          <p:spPr>
            <a:xfrm rot="16200000" flipH="1">
              <a:off x="5678192" y="2056602"/>
              <a:ext cx="457200" cy="22860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87692" y="1942302"/>
              <a:ext cx="304800" cy="3048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0800000">
              <a:off x="5487692" y="2247102"/>
              <a:ext cx="532108" cy="11509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 name="Group 90"/>
          <p:cNvGrpSpPr/>
          <p:nvPr/>
        </p:nvGrpSpPr>
        <p:grpSpPr>
          <a:xfrm>
            <a:off x="4541004" y="5251458"/>
            <a:ext cx="762000" cy="533400"/>
            <a:chOff x="3277892" y="1866102"/>
            <a:chExt cx="762000" cy="533400"/>
          </a:xfrm>
        </p:grpSpPr>
        <p:cxnSp>
          <p:nvCxnSpPr>
            <p:cNvPr id="92" name="Straight Connector 91"/>
            <p:cNvCxnSpPr/>
            <p:nvPr/>
          </p:nvCxnSpPr>
          <p:spPr>
            <a:xfrm>
              <a:off x="3277892" y="1866102"/>
              <a:ext cx="7620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3163592" y="1980402"/>
              <a:ext cx="533400" cy="30480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5400000" flipH="1" flipV="1">
              <a:off x="3544592" y="1904202"/>
              <a:ext cx="5334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8" name="Freeform 97"/>
          <p:cNvSpPr/>
          <p:nvPr/>
        </p:nvSpPr>
        <p:spPr>
          <a:xfrm>
            <a:off x="4582331" y="5454227"/>
            <a:ext cx="3068665" cy="658678"/>
          </a:xfrm>
          <a:custGeom>
            <a:avLst/>
            <a:gdLst>
              <a:gd name="connsiteX0" fmla="*/ 0 w 3161654"/>
              <a:gd name="connsiteY0" fmla="*/ 658678 h 658678"/>
              <a:gd name="connsiteX1" fmla="*/ 1890793 w 3161654"/>
              <a:gd name="connsiteY1" fmla="*/ 38746 h 658678"/>
              <a:gd name="connsiteX2" fmla="*/ 3068665 w 3161654"/>
              <a:gd name="connsiteY2" fmla="*/ 426204 h 658678"/>
              <a:gd name="connsiteX3" fmla="*/ 3068665 w 3161654"/>
              <a:gd name="connsiteY3" fmla="*/ 426204 h 658678"/>
              <a:gd name="connsiteX4" fmla="*/ 3161654 w 3161654"/>
              <a:gd name="connsiteY4" fmla="*/ 441702 h 658678"/>
              <a:gd name="connsiteX0" fmla="*/ 0 w 3161654"/>
              <a:gd name="connsiteY0" fmla="*/ 658678 h 658678"/>
              <a:gd name="connsiteX1" fmla="*/ 1890793 w 3161654"/>
              <a:gd name="connsiteY1" fmla="*/ 38746 h 658678"/>
              <a:gd name="connsiteX2" fmla="*/ 3068665 w 3161654"/>
              <a:gd name="connsiteY2" fmla="*/ 426204 h 658678"/>
              <a:gd name="connsiteX3" fmla="*/ 3161654 w 3161654"/>
              <a:gd name="connsiteY3" fmla="*/ 441702 h 658678"/>
              <a:gd name="connsiteX0" fmla="*/ 0 w 3068665"/>
              <a:gd name="connsiteY0" fmla="*/ 658678 h 658678"/>
              <a:gd name="connsiteX1" fmla="*/ 1890793 w 3068665"/>
              <a:gd name="connsiteY1" fmla="*/ 38746 h 658678"/>
              <a:gd name="connsiteX2" fmla="*/ 3068665 w 3068665"/>
              <a:gd name="connsiteY2" fmla="*/ 426204 h 658678"/>
            </a:gdLst>
            <a:ahLst/>
            <a:cxnLst>
              <a:cxn ang="0">
                <a:pos x="connsiteX0" y="connsiteY0"/>
              </a:cxn>
              <a:cxn ang="0">
                <a:pos x="connsiteX1" y="connsiteY1"/>
              </a:cxn>
              <a:cxn ang="0">
                <a:pos x="connsiteX2" y="connsiteY2"/>
              </a:cxn>
            </a:cxnLst>
            <a:rect l="l" t="t" r="r" b="b"/>
            <a:pathLst>
              <a:path w="3068665" h="658678">
                <a:moveTo>
                  <a:pt x="0" y="658678"/>
                </a:moveTo>
                <a:cubicBezTo>
                  <a:pt x="689674" y="368085"/>
                  <a:pt x="1379349" y="77492"/>
                  <a:pt x="1890793" y="38746"/>
                </a:cubicBezTo>
                <a:cubicBezTo>
                  <a:pt x="2402237" y="0"/>
                  <a:pt x="3068665" y="426204"/>
                  <a:pt x="3068665" y="426204"/>
                </a:cubicBezTo>
              </a:path>
            </a:pathLst>
          </a:cu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99"/>
          <p:cNvSpPr txBox="1"/>
          <p:nvPr/>
        </p:nvSpPr>
        <p:spPr>
          <a:xfrm>
            <a:off x="609600" y="2369403"/>
            <a:ext cx="3048000" cy="830997"/>
          </a:xfrm>
          <a:prstGeom prst="rect">
            <a:avLst/>
          </a:prstGeom>
          <a:noFill/>
        </p:spPr>
        <p:txBody>
          <a:bodyPr wrap="square" rtlCol="0">
            <a:spAutoFit/>
          </a:bodyPr>
          <a:lstStyle/>
          <a:p>
            <a:r>
              <a:rPr lang="en-US" sz="2400" dirty="0" smtClean="0"/>
              <a:t>Randomly choose 3 matching pairs</a:t>
            </a:r>
            <a:endParaRPr lang="en-US" sz="2400" dirty="0"/>
          </a:p>
        </p:txBody>
      </p:sp>
      <p:sp>
        <p:nvSpPr>
          <p:cNvPr id="101" name="TextBox 100"/>
          <p:cNvSpPr txBox="1"/>
          <p:nvPr/>
        </p:nvSpPr>
        <p:spPr>
          <a:xfrm>
            <a:off x="609600" y="3664803"/>
            <a:ext cx="3048000" cy="830997"/>
          </a:xfrm>
          <a:prstGeom prst="rect">
            <a:avLst/>
          </a:prstGeom>
          <a:noFill/>
        </p:spPr>
        <p:txBody>
          <a:bodyPr wrap="square" rtlCol="0">
            <a:spAutoFit/>
          </a:bodyPr>
          <a:lstStyle/>
          <a:p>
            <a:r>
              <a:rPr lang="en-US" sz="2400" dirty="0" smtClean="0"/>
              <a:t>Estimate transformation</a:t>
            </a:r>
            <a:endParaRPr lang="en-US" sz="2400" dirty="0"/>
          </a:p>
        </p:txBody>
      </p:sp>
      <p:sp>
        <p:nvSpPr>
          <p:cNvPr id="102" name="TextBox 101"/>
          <p:cNvSpPr txBox="1"/>
          <p:nvPr/>
        </p:nvSpPr>
        <p:spPr>
          <a:xfrm>
            <a:off x="533400" y="5334000"/>
            <a:ext cx="3048000" cy="1200329"/>
          </a:xfrm>
          <a:prstGeom prst="rect">
            <a:avLst/>
          </a:prstGeom>
          <a:noFill/>
        </p:spPr>
        <p:txBody>
          <a:bodyPr wrap="square" rtlCol="0">
            <a:spAutoFit/>
          </a:bodyPr>
          <a:lstStyle/>
          <a:p>
            <a:r>
              <a:rPr lang="en-US" sz="2400" dirty="0" smtClean="0"/>
              <a:t>Predict remaining points and count “inliers”</a:t>
            </a:r>
          </a:p>
        </p:txBody>
      </p:sp>
      <p:sp>
        <p:nvSpPr>
          <p:cNvPr id="103" name="TextBox 102"/>
          <p:cNvSpPr txBox="1"/>
          <p:nvPr/>
        </p:nvSpPr>
        <p:spPr>
          <a:xfrm>
            <a:off x="304800" y="1676400"/>
            <a:ext cx="2477601" cy="461665"/>
          </a:xfrm>
          <a:prstGeom prst="rect">
            <a:avLst/>
          </a:prstGeom>
          <a:noFill/>
        </p:spPr>
        <p:txBody>
          <a:bodyPr wrap="none" rtlCol="0">
            <a:spAutoFit/>
          </a:bodyPr>
          <a:lstStyle/>
          <a:p>
            <a:r>
              <a:rPr lang="en-US" sz="2400" dirty="0" smtClean="0"/>
              <a:t>Repeat N times:</a:t>
            </a:r>
            <a:endParaRPr lang="en-US" sz="2400" dirty="0"/>
          </a:p>
        </p:txBody>
      </p:sp>
      <p:sp>
        <p:nvSpPr>
          <p:cNvPr id="106" name="Freeform 105"/>
          <p:cNvSpPr/>
          <p:nvPr/>
        </p:nvSpPr>
        <p:spPr>
          <a:xfrm>
            <a:off x="5105401" y="5867400"/>
            <a:ext cx="2667000" cy="457200"/>
          </a:xfrm>
          <a:custGeom>
            <a:avLst/>
            <a:gdLst>
              <a:gd name="connsiteX0" fmla="*/ 0 w 3161654"/>
              <a:gd name="connsiteY0" fmla="*/ 658678 h 658678"/>
              <a:gd name="connsiteX1" fmla="*/ 1890793 w 3161654"/>
              <a:gd name="connsiteY1" fmla="*/ 38746 h 658678"/>
              <a:gd name="connsiteX2" fmla="*/ 3068665 w 3161654"/>
              <a:gd name="connsiteY2" fmla="*/ 426204 h 658678"/>
              <a:gd name="connsiteX3" fmla="*/ 3068665 w 3161654"/>
              <a:gd name="connsiteY3" fmla="*/ 426204 h 658678"/>
              <a:gd name="connsiteX4" fmla="*/ 3161654 w 3161654"/>
              <a:gd name="connsiteY4" fmla="*/ 441702 h 658678"/>
              <a:gd name="connsiteX0" fmla="*/ 0 w 3161654"/>
              <a:gd name="connsiteY0" fmla="*/ 658678 h 658678"/>
              <a:gd name="connsiteX1" fmla="*/ 1890793 w 3161654"/>
              <a:gd name="connsiteY1" fmla="*/ 38746 h 658678"/>
              <a:gd name="connsiteX2" fmla="*/ 3068665 w 3161654"/>
              <a:gd name="connsiteY2" fmla="*/ 426204 h 658678"/>
              <a:gd name="connsiteX3" fmla="*/ 3161654 w 3161654"/>
              <a:gd name="connsiteY3" fmla="*/ 441702 h 658678"/>
              <a:gd name="connsiteX0" fmla="*/ 0 w 3068665"/>
              <a:gd name="connsiteY0" fmla="*/ 658678 h 658678"/>
              <a:gd name="connsiteX1" fmla="*/ 1890793 w 3068665"/>
              <a:gd name="connsiteY1" fmla="*/ 38746 h 658678"/>
              <a:gd name="connsiteX2" fmla="*/ 3068665 w 3068665"/>
              <a:gd name="connsiteY2" fmla="*/ 426204 h 658678"/>
            </a:gdLst>
            <a:ahLst/>
            <a:cxnLst>
              <a:cxn ang="0">
                <a:pos x="connsiteX0" y="connsiteY0"/>
              </a:cxn>
              <a:cxn ang="0">
                <a:pos x="connsiteX1" y="connsiteY1"/>
              </a:cxn>
              <a:cxn ang="0">
                <a:pos x="connsiteX2" y="connsiteY2"/>
              </a:cxn>
            </a:cxnLst>
            <a:rect l="l" t="t" r="r" b="b"/>
            <a:pathLst>
              <a:path w="3068665" h="658678">
                <a:moveTo>
                  <a:pt x="0" y="658678"/>
                </a:moveTo>
                <a:cubicBezTo>
                  <a:pt x="689674" y="368085"/>
                  <a:pt x="1379349" y="77492"/>
                  <a:pt x="1890793" y="38746"/>
                </a:cubicBezTo>
                <a:cubicBezTo>
                  <a:pt x="2402237" y="0"/>
                  <a:pt x="3068665" y="426204"/>
                  <a:pt x="3068665" y="426204"/>
                </a:cubicBezTo>
              </a:path>
            </a:pathLst>
          </a:cu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5"/>
          <p:cNvSpPr>
            <a:spLocks noGrp="1"/>
          </p:cNvSpPr>
          <p:nvPr>
            <p:ph type="title"/>
          </p:nvPr>
        </p:nvSpPr>
        <p:spPr/>
        <p:txBody>
          <a:bodyPr/>
          <a:lstStyle/>
          <a:p>
            <a:pPr eaLnBrk="1" hangingPunct="1"/>
            <a:r>
              <a:rPr lang="en-US" smtClean="0"/>
              <a:t>Application: Large-Scale Retrieval</a:t>
            </a:r>
            <a:endParaRPr lang="de-CH" smtClean="0"/>
          </a:p>
        </p:txBody>
      </p:sp>
      <p:sp>
        <p:nvSpPr>
          <p:cNvPr id="54275" name="Content Placeholder 8"/>
          <p:cNvSpPr>
            <a:spLocks noGrp="1"/>
          </p:cNvSpPr>
          <p:nvPr>
            <p:ph idx="1"/>
          </p:nvPr>
        </p:nvSpPr>
        <p:spPr/>
        <p:txBody>
          <a:bodyPr/>
          <a:lstStyle/>
          <a:p>
            <a:endParaRPr lang="en-US" smtClean="0"/>
          </a:p>
        </p:txBody>
      </p:sp>
      <p:sp>
        <p:nvSpPr>
          <p:cNvPr id="31748" name="Footer Placeholder 4"/>
          <p:cNvSpPr>
            <a:spLocks noGrp="1"/>
          </p:cNvSpPr>
          <p:nvPr>
            <p:ph type="ftr" sz="quarter" idx="11"/>
          </p:nvPr>
        </p:nvSpPr>
        <p:spPr/>
        <p:txBody>
          <a:bodyPr/>
          <a:lstStyle/>
          <a:p>
            <a:pPr>
              <a:defRPr/>
            </a:pPr>
            <a:r>
              <a:rPr lang="de-DE" smtClean="0"/>
              <a:t>K. Grauman, B. Leibe</a:t>
            </a:r>
          </a:p>
        </p:txBody>
      </p:sp>
      <p:sp>
        <p:nvSpPr>
          <p:cNvPr id="31747" name="Slide Number Placeholder 3"/>
          <p:cNvSpPr>
            <a:spLocks noGrp="1"/>
          </p:cNvSpPr>
          <p:nvPr>
            <p:ph type="sldNum" sz="quarter" idx="12"/>
          </p:nvPr>
        </p:nvSpPr>
        <p:spPr/>
        <p:txBody>
          <a:bodyPr/>
          <a:lstStyle/>
          <a:p>
            <a:pPr>
              <a:defRPr/>
            </a:pPr>
            <a:fld id="{65E79569-0F74-4F7A-A8F8-756E6CDB0D39}" type="slidenum">
              <a:rPr lang="de-DE" smtClean="0">
                <a:solidFill>
                  <a:schemeClr val="tx1"/>
                </a:solidFill>
              </a:rPr>
              <a:pPr>
                <a:defRPr/>
              </a:pPr>
              <a:t>57</a:t>
            </a:fld>
            <a:endParaRPr lang="de-DE" smtClean="0">
              <a:solidFill>
                <a:schemeClr val="tx1"/>
              </a:solidFill>
            </a:endParaRPr>
          </a:p>
        </p:txBody>
      </p:sp>
      <p:sp>
        <p:nvSpPr>
          <p:cNvPr id="54278" name="Rectangle 7"/>
          <p:cNvSpPr>
            <a:spLocks noChangeArrowheads="1"/>
          </p:cNvSpPr>
          <p:nvPr/>
        </p:nvSpPr>
        <p:spPr bwMode="auto">
          <a:xfrm>
            <a:off x="7054850" y="6450013"/>
            <a:ext cx="1809750" cy="338137"/>
          </a:xfrm>
          <a:prstGeom prst="rect">
            <a:avLst/>
          </a:prstGeom>
          <a:noFill/>
          <a:ln w="9525">
            <a:noFill/>
            <a:miter lim="800000"/>
            <a:headEnd/>
            <a:tailEnd/>
          </a:ln>
        </p:spPr>
        <p:txBody>
          <a:bodyPr wrap="none">
            <a:spAutoFit/>
          </a:bodyPr>
          <a:lstStyle/>
          <a:p>
            <a:pPr eaLnBrk="0" hangingPunct="0"/>
            <a:r>
              <a:rPr lang="en-US" sz="1600"/>
              <a:t>[Philbin CVPR’07]</a:t>
            </a:r>
            <a:endParaRPr lang="de-CH" sz="1600"/>
          </a:p>
        </p:txBody>
      </p:sp>
      <p:sp>
        <p:nvSpPr>
          <p:cNvPr id="54279" name="Rectangle 10"/>
          <p:cNvSpPr>
            <a:spLocks noChangeArrowheads="1"/>
          </p:cNvSpPr>
          <p:nvPr/>
        </p:nvSpPr>
        <p:spPr bwMode="auto">
          <a:xfrm>
            <a:off x="701675" y="6057900"/>
            <a:ext cx="812800" cy="369888"/>
          </a:xfrm>
          <a:prstGeom prst="rect">
            <a:avLst/>
          </a:prstGeom>
          <a:noFill/>
          <a:ln w="9525">
            <a:noFill/>
            <a:miter lim="800000"/>
            <a:headEnd/>
            <a:tailEnd/>
          </a:ln>
        </p:spPr>
        <p:txBody>
          <a:bodyPr wrap="none">
            <a:spAutoFit/>
          </a:bodyPr>
          <a:lstStyle/>
          <a:p>
            <a:pPr eaLnBrk="0" hangingPunct="0"/>
            <a:r>
              <a:rPr lang="en-US"/>
              <a:t>Query</a:t>
            </a:r>
            <a:endParaRPr lang="de-CH"/>
          </a:p>
        </p:txBody>
      </p:sp>
      <p:sp>
        <p:nvSpPr>
          <p:cNvPr id="54280" name="Rectangle 11"/>
          <p:cNvSpPr>
            <a:spLocks noChangeArrowheads="1"/>
          </p:cNvSpPr>
          <p:nvPr/>
        </p:nvSpPr>
        <p:spPr bwMode="auto">
          <a:xfrm>
            <a:off x="3048000" y="6096000"/>
            <a:ext cx="4327525" cy="369888"/>
          </a:xfrm>
          <a:prstGeom prst="rect">
            <a:avLst/>
          </a:prstGeom>
          <a:noFill/>
          <a:ln w="9525">
            <a:noFill/>
            <a:miter lim="800000"/>
            <a:headEnd/>
            <a:tailEnd/>
          </a:ln>
        </p:spPr>
        <p:txBody>
          <a:bodyPr wrap="none">
            <a:spAutoFit/>
          </a:bodyPr>
          <a:lstStyle/>
          <a:p>
            <a:pPr eaLnBrk="0" hangingPunct="0"/>
            <a:r>
              <a:rPr lang="en-US"/>
              <a:t>Results on 5K (demo available for 100K)</a:t>
            </a:r>
            <a:endParaRPr lang="de-CH"/>
          </a:p>
        </p:txBody>
      </p:sp>
      <p:pic>
        <p:nvPicPr>
          <p:cNvPr id="54281" name="Picture 2"/>
          <p:cNvPicPr>
            <a:picLocks noChangeAspect="1" noChangeArrowheads="1"/>
          </p:cNvPicPr>
          <p:nvPr/>
        </p:nvPicPr>
        <p:blipFill>
          <a:blip r:embed="rId2" cstate="print"/>
          <a:srcRect l="2823" r="13885"/>
          <a:stretch>
            <a:fillRect/>
          </a:stretch>
        </p:blipFill>
        <p:spPr bwMode="auto">
          <a:xfrm>
            <a:off x="409575" y="1092200"/>
            <a:ext cx="8616950" cy="4999038"/>
          </a:xfrm>
          <a:prstGeom prst="rect">
            <a:avLst/>
          </a:prstGeom>
          <a:noFill/>
          <a:ln w="12700" cap="sq">
            <a:noFill/>
            <a:miter lim="800000"/>
            <a:headEnd type="none" w="sm" len="sm"/>
            <a:tailEnd type="none" w="sm" len="sm"/>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Example Applications</a:t>
            </a:r>
          </a:p>
        </p:txBody>
      </p:sp>
      <p:sp>
        <p:nvSpPr>
          <p:cNvPr id="55299" name="Content Placeholder 15"/>
          <p:cNvSpPr>
            <a:spLocks noGrp="1"/>
          </p:cNvSpPr>
          <p:nvPr>
            <p:ph idx="1"/>
          </p:nvPr>
        </p:nvSpPr>
        <p:spPr/>
        <p:txBody>
          <a:bodyPr/>
          <a:lstStyle/>
          <a:p>
            <a:endParaRPr lang="en-US" smtClean="0"/>
          </a:p>
        </p:txBody>
      </p:sp>
      <p:sp>
        <p:nvSpPr>
          <p:cNvPr id="29699" name="Footer Placeholder 4"/>
          <p:cNvSpPr>
            <a:spLocks noGrp="1"/>
          </p:cNvSpPr>
          <p:nvPr>
            <p:ph type="ftr" sz="quarter" idx="11"/>
          </p:nvPr>
        </p:nvSpPr>
        <p:spPr/>
        <p:txBody>
          <a:bodyPr/>
          <a:lstStyle/>
          <a:p>
            <a:pPr>
              <a:defRPr/>
            </a:pPr>
            <a:r>
              <a:rPr lang="de-DE" smtClean="0"/>
              <a:t>B. Leibe</a:t>
            </a:r>
          </a:p>
        </p:txBody>
      </p:sp>
      <p:sp>
        <p:nvSpPr>
          <p:cNvPr id="29698" name="Slide Number Placeholder 3"/>
          <p:cNvSpPr>
            <a:spLocks noGrp="1"/>
          </p:cNvSpPr>
          <p:nvPr>
            <p:ph type="sldNum" sz="quarter" idx="12"/>
          </p:nvPr>
        </p:nvSpPr>
        <p:spPr/>
        <p:txBody>
          <a:bodyPr/>
          <a:lstStyle/>
          <a:p>
            <a:pPr>
              <a:defRPr/>
            </a:pPr>
            <a:fld id="{1028BBEE-B93C-4487-A5B6-CFA0D230F9E3}" type="slidenum">
              <a:rPr lang="de-DE" smtClean="0"/>
              <a:pPr>
                <a:defRPr/>
              </a:pPr>
              <a:t>58</a:t>
            </a:fld>
            <a:endParaRPr lang="de-DE" smtClean="0"/>
          </a:p>
        </p:txBody>
      </p:sp>
      <p:sp>
        <p:nvSpPr>
          <p:cNvPr id="55302" name="Text Box 4"/>
          <p:cNvSpPr txBox="1">
            <a:spLocks noChangeArrowheads="1"/>
          </p:cNvSpPr>
          <p:nvPr/>
        </p:nvSpPr>
        <p:spPr bwMode="auto">
          <a:xfrm>
            <a:off x="1233488" y="4162425"/>
            <a:ext cx="3327400" cy="1295400"/>
          </a:xfrm>
          <a:prstGeom prst="rect">
            <a:avLst/>
          </a:prstGeom>
          <a:noFill/>
          <a:ln w="12700" cap="sq">
            <a:noFill/>
            <a:miter lim="800000"/>
            <a:headEnd type="none" w="sm" len="sm"/>
            <a:tailEnd type="none" w="sm" len="sm"/>
          </a:ln>
        </p:spPr>
        <p:txBody>
          <a:bodyPr wrap="none" lIns="90000" tIns="46800" rIns="90000" bIns="46800">
            <a:spAutoFit/>
          </a:bodyPr>
          <a:lstStyle/>
          <a:p>
            <a:pPr eaLnBrk="0" hangingPunct="0"/>
            <a:r>
              <a:rPr lang="en-US" sz="2400" b="1"/>
              <a:t>Mobile tourist guide</a:t>
            </a:r>
          </a:p>
          <a:p>
            <a:pPr eaLnBrk="0" hangingPunct="0">
              <a:buClr>
                <a:schemeClr val="bg1"/>
              </a:buClr>
              <a:buFontTx/>
              <a:buChar char="•"/>
            </a:pPr>
            <a:r>
              <a:rPr lang="en-US" b="1"/>
              <a:t> Self-localization</a:t>
            </a:r>
          </a:p>
          <a:p>
            <a:pPr eaLnBrk="0" hangingPunct="0">
              <a:buClr>
                <a:schemeClr val="bg1"/>
              </a:buClr>
              <a:buFontTx/>
              <a:buChar char="•"/>
            </a:pPr>
            <a:r>
              <a:rPr lang="en-US" b="1"/>
              <a:t> Object/building recognition</a:t>
            </a:r>
          </a:p>
          <a:p>
            <a:pPr eaLnBrk="0" hangingPunct="0">
              <a:buClr>
                <a:schemeClr val="bg1"/>
              </a:buClr>
              <a:buFontTx/>
              <a:buChar char="•"/>
            </a:pPr>
            <a:r>
              <a:rPr lang="en-US" b="1"/>
              <a:t> Photo/video augmentation</a:t>
            </a:r>
          </a:p>
        </p:txBody>
      </p:sp>
      <p:pic>
        <p:nvPicPr>
          <p:cNvPr id="55303" name="Picture 5" descr="wearable-computing-segm-white"/>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71663" y="1557338"/>
            <a:ext cx="1595437" cy="2484437"/>
          </a:xfrm>
          <a:prstGeom prst="rect">
            <a:avLst/>
          </a:prstGeom>
          <a:noFill/>
          <a:ln w="9525">
            <a:noFill/>
            <a:miter lim="800000"/>
            <a:headEnd/>
            <a:tailEnd/>
          </a:ln>
        </p:spPr>
      </p:pic>
      <p:pic>
        <p:nvPicPr>
          <p:cNvPr id="55304" name="Picture 9"/>
          <p:cNvPicPr>
            <a:picLocks noChangeAspect="1" noChangeArrowheads="1"/>
          </p:cNvPicPr>
          <p:nvPr/>
        </p:nvPicPr>
        <p:blipFill>
          <a:blip r:embed="rId4" cstate="print"/>
          <a:srcRect/>
          <a:stretch>
            <a:fillRect/>
          </a:stretch>
        </p:blipFill>
        <p:spPr bwMode="auto">
          <a:xfrm>
            <a:off x="5003800" y="1304925"/>
            <a:ext cx="3600450" cy="2700338"/>
          </a:xfrm>
          <a:prstGeom prst="rect">
            <a:avLst/>
          </a:prstGeom>
          <a:noFill/>
          <a:ln w="12700" cap="sq">
            <a:noFill/>
            <a:miter lim="800000"/>
            <a:headEnd type="none" w="sm" len="sm"/>
            <a:tailEnd type="none" w="sm" len="sm"/>
          </a:ln>
        </p:spPr>
      </p:pic>
      <p:grpSp>
        <p:nvGrpSpPr>
          <p:cNvPr id="2" name="Group 16"/>
          <p:cNvGrpSpPr>
            <a:grpSpLocks/>
          </p:cNvGrpSpPr>
          <p:nvPr/>
        </p:nvGrpSpPr>
        <p:grpSpPr bwMode="auto">
          <a:xfrm>
            <a:off x="6624638" y="1377950"/>
            <a:ext cx="1589087" cy="2484438"/>
            <a:chOff x="4173" y="913"/>
            <a:chExt cx="1001" cy="1565"/>
          </a:xfrm>
        </p:grpSpPr>
        <p:grpSp>
          <p:nvGrpSpPr>
            <p:cNvPr id="55307" name="Group 14"/>
            <p:cNvGrpSpPr>
              <a:grpSpLocks/>
            </p:cNvGrpSpPr>
            <p:nvPr/>
          </p:nvGrpSpPr>
          <p:grpSpPr bwMode="auto">
            <a:xfrm>
              <a:off x="4195" y="1071"/>
              <a:ext cx="953" cy="1407"/>
              <a:chOff x="4195" y="1071"/>
              <a:chExt cx="953" cy="1407"/>
            </a:xfrm>
          </p:grpSpPr>
          <p:sp>
            <p:nvSpPr>
              <p:cNvPr id="55309" name="Line 10"/>
              <p:cNvSpPr>
                <a:spLocks noChangeShapeType="1"/>
              </p:cNvSpPr>
              <p:nvPr/>
            </p:nvSpPr>
            <p:spPr bwMode="auto">
              <a:xfrm flipV="1">
                <a:off x="4195" y="2432"/>
                <a:ext cx="953" cy="45"/>
              </a:xfrm>
              <a:prstGeom prst="line">
                <a:avLst/>
              </a:prstGeom>
              <a:noFill/>
              <a:ln w="25400" cap="sq">
                <a:solidFill>
                  <a:srgbClr val="FF0000"/>
                </a:solidFill>
                <a:round/>
                <a:headEnd type="none" w="sm" len="sm"/>
                <a:tailEnd type="none" w="sm" len="sm"/>
              </a:ln>
            </p:spPr>
            <p:txBody>
              <a:bodyPr lIns="90000" tIns="46800" rIns="90000" bIns="46800">
                <a:spAutoFit/>
              </a:bodyPr>
              <a:lstStyle/>
              <a:p>
                <a:endParaRPr lang="en-US"/>
              </a:p>
            </p:txBody>
          </p:sp>
          <p:sp>
            <p:nvSpPr>
              <p:cNvPr id="55310" name="Line 11"/>
              <p:cNvSpPr>
                <a:spLocks noChangeShapeType="1"/>
              </p:cNvSpPr>
              <p:nvPr/>
            </p:nvSpPr>
            <p:spPr bwMode="auto">
              <a:xfrm flipV="1">
                <a:off x="4195" y="1117"/>
                <a:ext cx="0" cy="1361"/>
              </a:xfrm>
              <a:prstGeom prst="line">
                <a:avLst/>
              </a:prstGeom>
              <a:noFill/>
              <a:ln w="25400" cap="sq">
                <a:solidFill>
                  <a:srgbClr val="FF0000"/>
                </a:solidFill>
                <a:round/>
                <a:headEnd type="none" w="sm" len="sm"/>
                <a:tailEnd type="none" w="sm" len="sm"/>
              </a:ln>
            </p:spPr>
            <p:txBody>
              <a:bodyPr lIns="90000" tIns="46800" rIns="90000" bIns="46800">
                <a:spAutoFit/>
              </a:bodyPr>
              <a:lstStyle/>
              <a:p>
                <a:endParaRPr lang="en-US"/>
              </a:p>
            </p:txBody>
          </p:sp>
          <p:sp>
            <p:nvSpPr>
              <p:cNvPr id="55311" name="Line 12"/>
              <p:cNvSpPr>
                <a:spLocks noChangeShapeType="1"/>
              </p:cNvSpPr>
              <p:nvPr/>
            </p:nvSpPr>
            <p:spPr bwMode="auto">
              <a:xfrm flipV="1">
                <a:off x="4195" y="1071"/>
                <a:ext cx="953" cy="45"/>
              </a:xfrm>
              <a:prstGeom prst="line">
                <a:avLst/>
              </a:prstGeom>
              <a:noFill/>
              <a:ln w="25400" cap="sq">
                <a:solidFill>
                  <a:srgbClr val="FF0000"/>
                </a:solidFill>
                <a:round/>
                <a:headEnd type="none" w="sm" len="sm"/>
                <a:tailEnd type="none" w="sm" len="sm"/>
              </a:ln>
            </p:spPr>
            <p:txBody>
              <a:bodyPr lIns="90000" tIns="46800" rIns="90000" bIns="46800">
                <a:spAutoFit/>
              </a:bodyPr>
              <a:lstStyle/>
              <a:p>
                <a:endParaRPr lang="en-US"/>
              </a:p>
            </p:txBody>
          </p:sp>
          <p:sp>
            <p:nvSpPr>
              <p:cNvPr id="55312" name="Line 13"/>
              <p:cNvSpPr>
                <a:spLocks noChangeShapeType="1"/>
              </p:cNvSpPr>
              <p:nvPr/>
            </p:nvSpPr>
            <p:spPr bwMode="auto">
              <a:xfrm>
                <a:off x="5148" y="1071"/>
                <a:ext cx="0" cy="1361"/>
              </a:xfrm>
              <a:prstGeom prst="line">
                <a:avLst/>
              </a:prstGeom>
              <a:noFill/>
              <a:ln w="25400" cap="sq">
                <a:solidFill>
                  <a:srgbClr val="FF0000"/>
                </a:solidFill>
                <a:round/>
                <a:headEnd type="none" w="sm" len="sm"/>
                <a:tailEnd type="none" w="sm" len="sm"/>
              </a:ln>
            </p:spPr>
            <p:txBody>
              <a:bodyPr lIns="90000" tIns="46800" rIns="90000" bIns="46800">
                <a:spAutoFit/>
              </a:bodyPr>
              <a:lstStyle/>
              <a:p>
                <a:endParaRPr lang="en-US"/>
              </a:p>
            </p:txBody>
          </p:sp>
        </p:grpSp>
        <p:sp>
          <p:nvSpPr>
            <p:cNvPr id="55308" name="Text Box 15"/>
            <p:cNvSpPr txBox="1">
              <a:spLocks noChangeArrowheads="1"/>
            </p:cNvSpPr>
            <p:nvPr/>
          </p:nvSpPr>
          <p:spPr bwMode="auto">
            <a:xfrm rot="-166250">
              <a:off x="4173" y="913"/>
              <a:ext cx="1001" cy="192"/>
            </a:xfrm>
            <a:prstGeom prst="rect">
              <a:avLst/>
            </a:prstGeom>
            <a:noFill/>
            <a:ln w="12700" cap="sq">
              <a:noFill/>
              <a:miter lim="800000"/>
              <a:headEnd type="none" w="sm" len="sm"/>
              <a:tailEnd type="none" w="sm" len="sm"/>
            </a:ln>
          </p:spPr>
          <p:txBody>
            <a:bodyPr wrap="none" lIns="90000" tIns="46800" rIns="90000" bIns="46800">
              <a:spAutoFit/>
            </a:bodyPr>
            <a:lstStyle/>
            <a:p>
              <a:pPr eaLnBrk="0" hangingPunct="0"/>
              <a:r>
                <a:rPr lang="en-US" sz="1400">
                  <a:solidFill>
                    <a:srgbClr val="FF0000"/>
                  </a:solidFill>
                </a:rPr>
                <a:t>Aachen Cathedral</a:t>
              </a:r>
            </a:p>
          </p:txBody>
        </p:sp>
      </p:grpSp>
      <p:sp>
        <p:nvSpPr>
          <p:cNvPr id="55306" name="Text Box 17"/>
          <p:cNvSpPr txBox="1">
            <a:spLocks noChangeArrowheads="1"/>
          </p:cNvSpPr>
          <p:nvPr/>
        </p:nvSpPr>
        <p:spPr bwMode="auto">
          <a:xfrm>
            <a:off x="5521325" y="6405563"/>
            <a:ext cx="3332163" cy="341312"/>
          </a:xfrm>
          <a:prstGeom prst="rect">
            <a:avLst/>
          </a:prstGeom>
          <a:noFill/>
          <a:ln w="12700" cap="sq">
            <a:noFill/>
            <a:miter lim="800000"/>
            <a:headEnd type="none" w="sm" len="sm"/>
            <a:tailEnd type="none" w="sm" len="sm"/>
          </a:ln>
        </p:spPr>
        <p:txBody>
          <a:bodyPr wrap="none" lIns="90000" tIns="46800" rIns="90000" bIns="46800">
            <a:spAutoFit/>
          </a:bodyPr>
          <a:lstStyle/>
          <a:p>
            <a:pPr algn="r" eaLnBrk="0" hangingPunct="0"/>
            <a:r>
              <a:rPr kumimoji="1" lang="en-US" sz="1600">
                <a:solidFill>
                  <a:schemeClr val="bg1"/>
                </a:solidFill>
              </a:rPr>
              <a:t>[Quack, Leibe, Van Gool, CIVR’08]</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5"/>
          <p:cNvSpPr>
            <a:spLocks noGrp="1"/>
          </p:cNvSpPr>
          <p:nvPr>
            <p:ph type="title"/>
          </p:nvPr>
        </p:nvSpPr>
        <p:spPr/>
        <p:txBody>
          <a:bodyPr/>
          <a:lstStyle/>
          <a:p>
            <a:pPr eaLnBrk="1" hangingPunct="1"/>
            <a:r>
              <a:rPr lang="en-US" smtClean="0"/>
              <a:t>Application: Image Auto-Annotation</a:t>
            </a:r>
            <a:endParaRPr lang="de-CH" smtClean="0"/>
          </a:p>
        </p:txBody>
      </p:sp>
      <p:sp>
        <p:nvSpPr>
          <p:cNvPr id="56323" name="Content Placeholder 20"/>
          <p:cNvSpPr>
            <a:spLocks noGrp="1"/>
          </p:cNvSpPr>
          <p:nvPr>
            <p:ph idx="1"/>
          </p:nvPr>
        </p:nvSpPr>
        <p:spPr/>
        <p:txBody>
          <a:bodyPr/>
          <a:lstStyle/>
          <a:p>
            <a:endParaRPr lang="en-US" smtClean="0"/>
          </a:p>
        </p:txBody>
      </p:sp>
      <p:sp>
        <p:nvSpPr>
          <p:cNvPr id="32772" name="Footer Placeholder 4"/>
          <p:cNvSpPr>
            <a:spLocks noGrp="1"/>
          </p:cNvSpPr>
          <p:nvPr>
            <p:ph type="ftr" sz="quarter" idx="11"/>
          </p:nvPr>
        </p:nvSpPr>
        <p:spPr/>
        <p:txBody>
          <a:bodyPr/>
          <a:lstStyle/>
          <a:p>
            <a:pPr>
              <a:defRPr/>
            </a:pPr>
            <a:r>
              <a:rPr lang="de-DE" smtClean="0"/>
              <a:t>K. Grauman, B. Leibe</a:t>
            </a:r>
          </a:p>
        </p:txBody>
      </p:sp>
      <p:sp>
        <p:nvSpPr>
          <p:cNvPr id="32771" name="Slide Number Placeholder 3"/>
          <p:cNvSpPr>
            <a:spLocks noGrp="1"/>
          </p:cNvSpPr>
          <p:nvPr>
            <p:ph type="sldNum" sz="quarter" idx="12"/>
          </p:nvPr>
        </p:nvSpPr>
        <p:spPr/>
        <p:txBody>
          <a:bodyPr/>
          <a:lstStyle/>
          <a:p>
            <a:pPr>
              <a:defRPr/>
            </a:pPr>
            <a:fld id="{E095924D-F347-4320-9BED-C775BB68CB8E}" type="slidenum">
              <a:rPr lang="de-DE" smtClean="0"/>
              <a:pPr>
                <a:defRPr/>
              </a:pPr>
              <a:t>59</a:t>
            </a:fld>
            <a:endParaRPr lang="de-DE" smtClean="0"/>
          </a:p>
        </p:txBody>
      </p:sp>
      <p:pic>
        <p:nvPicPr>
          <p:cNvPr id="56326" name="Picture 7" descr="Picture 13.png"/>
          <p:cNvPicPr>
            <a:picLocks noChangeAspect="1"/>
          </p:cNvPicPr>
          <p:nvPr/>
        </p:nvPicPr>
        <p:blipFill>
          <a:blip r:embed="rId2" cstate="print"/>
          <a:srcRect l="2238" r="1492" b="19716"/>
          <a:stretch>
            <a:fillRect/>
          </a:stretch>
        </p:blipFill>
        <p:spPr bwMode="auto">
          <a:xfrm>
            <a:off x="409575" y="1092200"/>
            <a:ext cx="4710113" cy="1752600"/>
          </a:xfrm>
          <a:prstGeom prst="rect">
            <a:avLst/>
          </a:prstGeom>
          <a:noFill/>
          <a:ln w="9525">
            <a:noFill/>
            <a:miter lim="800000"/>
            <a:headEnd/>
            <a:tailEnd/>
          </a:ln>
        </p:spPr>
      </p:pic>
      <p:pic>
        <p:nvPicPr>
          <p:cNvPr id="56327" name="Picture 9" descr="Picture 14.png"/>
          <p:cNvPicPr>
            <a:picLocks noChangeAspect="1"/>
          </p:cNvPicPr>
          <p:nvPr/>
        </p:nvPicPr>
        <p:blipFill>
          <a:blip r:embed="rId3" cstate="print"/>
          <a:srcRect l="2632" t="3970" r="3320" b="17233"/>
          <a:stretch>
            <a:fillRect/>
          </a:stretch>
        </p:blipFill>
        <p:spPr bwMode="auto">
          <a:xfrm>
            <a:off x="5119688" y="3197225"/>
            <a:ext cx="3979862" cy="1473200"/>
          </a:xfrm>
          <a:prstGeom prst="rect">
            <a:avLst/>
          </a:prstGeom>
          <a:noFill/>
          <a:ln w="9525">
            <a:noFill/>
            <a:miter lim="800000"/>
            <a:headEnd/>
            <a:tailEnd/>
          </a:ln>
        </p:spPr>
      </p:pic>
      <p:pic>
        <p:nvPicPr>
          <p:cNvPr id="56328" name="Picture 10" descr="Picture 15.png"/>
          <p:cNvPicPr>
            <a:picLocks noChangeAspect="1"/>
          </p:cNvPicPr>
          <p:nvPr/>
        </p:nvPicPr>
        <p:blipFill>
          <a:blip r:embed="rId4" cstate="print"/>
          <a:srcRect r="1163" b="24336"/>
          <a:stretch>
            <a:fillRect/>
          </a:stretch>
        </p:blipFill>
        <p:spPr bwMode="auto">
          <a:xfrm>
            <a:off x="409575" y="3090863"/>
            <a:ext cx="4710113" cy="1835150"/>
          </a:xfrm>
          <a:prstGeom prst="rect">
            <a:avLst/>
          </a:prstGeom>
          <a:noFill/>
          <a:ln w="9525">
            <a:noFill/>
            <a:miter lim="800000"/>
            <a:headEnd/>
            <a:tailEnd/>
          </a:ln>
        </p:spPr>
      </p:pic>
      <p:sp>
        <p:nvSpPr>
          <p:cNvPr id="56329" name="TextBox 11"/>
          <p:cNvSpPr txBox="1">
            <a:spLocks noChangeArrowheads="1"/>
          </p:cNvSpPr>
          <p:nvPr/>
        </p:nvSpPr>
        <p:spPr bwMode="auto">
          <a:xfrm>
            <a:off x="409575" y="5459413"/>
            <a:ext cx="3403600" cy="646112"/>
          </a:xfrm>
          <a:prstGeom prst="rect">
            <a:avLst/>
          </a:prstGeom>
          <a:noFill/>
          <a:ln w="9525">
            <a:noFill/>
            <a:miter lim="800000"/>
            <a:headEnd/>
            <a:tailEnd/>
          </a:ln>
        </p:spPr>
        <p:txBody>
          <a:bodyPr wrap="none">
            <a:spAutoFit/>
          </a:bodyPr>
          <a:lstStyle/>
          <a:p>
            <a:pPr eaLnBrk="0" hangingPunct="0"/>
            <a:r>
              <a:rPr lang="en-US"/>
              <a:t>Left:   Wikipedia image</a:t>
            </a:r>
            <a:br>
              <a:rPr lang="en-US"/>
            </a:br>
            <a:r>
              <a:rPr lang="en-US"/>
              <a:t>Right: closest match from Flickr</a:t>
            </a:r>
            <a:endParaRPr lang="de-CH"/>
          </a:p>
        </p:txBody>
      </p:sp>
      <p:grpSp>
        <p:nvGrpSpPr>
          <p:cNvPr id="56330" name="Group 14"/>
          <p:cNvGrpSpPr>
            <a:grpSpLocks/>
          </p:cNvGrpSpPr>
          <p:nvPr/>
        </p:nvGrpSpPr>
        <p:grpSpPr bwMode="auto">
          <a:xfrm>
            <a:off x="5156200" y="1079500"/>
            <a:ext cx="3987800" cy="2109788"/>
            <a:chOff x="5156208" y="1603350"/>
            <a:chExt cx="3987792" cy="2109321"/>
          </a:xfrm>
        </p:grpSpPr>
        <p:pic>
          <p:nvPicPr>
            <p:cNvPr id="56340" name="Picture 12" descr="Picture 18.png"/>
            <p:cNvPicPr>
              <a:picLocks noChangeAspect="1"/>
            </p:cNvPicPr>
            <p:nvPr/>
          </p:nvPicPr>
          <p:blipFill>
            <a:blip r:embed="rId5" cstate="print"/>
            <a:srcRect l="1331" r="72040" b="22443"/>
            <a:stretch>
              <a:fillRect/>
            </a:stretch>
          </p:blipFill>
          <p:spPr bwMode="auto">
            <a:xfrm>
              <a:off x="5156208" y="1603350"/>
              <a:ext cx="1460520" cy="2109321"/>
            </a:xfrm>
            <a:prstGeom prst="rect">
              <a:avLst/>
            </a:prstGeom>
            <a:noFill/>
            <a:ln w="9525">
              <a:noFill/>
              <a:miter lim="800000"/>
              <a:headEnd/>
              <a:tailEnd/>
            </a:ln>
          </p:spPr>
        </p:pic>
        <p:pic>
          <p:nvPicPr>
            <p:cNvPr id="56341" name="Picture 13" descr="Picture 18.png"/>
            <p:cNvPicPr>
              <a:picLocks noChangeAspect="1"/>
            </p:cNvPicPr>
            <p:nvPr/>
          </p:nvPicPr>
          <p:blipFill>
            <a:blip r:embed="rId5" cstate="print"/>
            <a:srcRect l="52475" r="1591" b="22443"/>
            <a:stretch>
              <a:fillRect/>
            </a:stretch>
          </p:blipFill>
          <p:spPr bwMode="auto">
            <a:xfrm>
              <a:off x="6624603" y="1603350"/>
              <a:ext cx="2519397" cy="2109321"/>
            </a:xfrm>
            <a:prstGeom prst="rect">
              <a:avLst/>
            </a:prstGeom>
            <a:noFill/>
            <a:ln w="9525">
              <a:noFill/>
              <a:miter lim="800000"/>
              <a:headEnd/>
              <a:tailEnd/>
            </a:ln>
          </p:spPr>
        </p:pic>
      </p:grpSp>
      <p:grpSp>
        <p:nvGrpSpPr>
          <p:cNvPr id="56331" name="Group 18"/>
          <p:cNvGrpSpPr>
            <a:grpSpLocks/>
          </p:cNvGrpSpPr>
          <p:nvPr/>
        </p:nvGrpSpPr>
        <p:grpSpPr bwMode="auto">
          <a:xfrm>
            <a:off x="5703888" y="4721225"/>
            <a:ext cx="2928937" cy="1884363"/>
            <a:chOff x="5156208" y="4670442"/>
            <a:chExt cx="2928915" cy="1884357"/>
          </a:xfrm>
        </p:grpSpPr>
        <p:pic>
          <p:nvPicPr>
            <p:cNvPr id="56338" name="Picture 15" descr="Picture 21.png"/>
            <p:cNvPicPr>
              <a:picLocks noChangeAspect="1"/>
            </p:cNvPicPr>
            <p:nvPr/>
          </p:nvPicPr>
          <p:blipFill>
            <a:blip r:embed="rId6" cstate="print"/>
            <a:srcRect l="5492" t="5624" r="61223" b="25520"/>
            <a:stretch>
              <a:fillRect/>
            </a:stretch>
          </p:blipFill>
          <p:spPr bwMode="auto">
            <a:xfrm>
              <a:off x="5156208" y="4670442"/>
              <a:ext cx="1424007" cy="1884357"/>
            </a:xfrm>
            <a:prstGeom prst="rect">
              <a:avLst/>
            </a:prstGeom>
            <a:noFill/>
            <a:ln w="9525">
              <a:noFill/>
              <a:miter lim="800000"/>
              <a:headEnd/>
              <a:tailEnd/>
            </a:ln>
          </p:spPr>
        </p:pic>
        <p:pic>
          <p:nvPicPr>
            <p:cNvPr id="56339" name="Picture 17" descr="Picture 21.png"/>
            <p:cNvPicPr>
              <a:picLocks noChangeAspect="1"/>
            </p:cNvPicPr>
            <p:nvPr/>
          </p:nvPicPr>
          <p:blipFill>
            <a:blip r:embed="rId6" cstate="print"/>
            <a:srcRect l="60114" t="5624" r="6418" b="25520"/>
            <a:stretch>
              <a:fillRect/>
            </a:stretch>
          </p:blipFill>
          <p:spPr bwMode="auto">
            <a:xfrm>
              <a:off x="6653241" y="4670442"/>
              <a:ext cx="1431882" cy="1884357"/>
            </a:xfrm>
            <a:prstGeom prst="rect">
              <a:avLst/>
            </a:prstGeom>
            <a:noFill/>
            <a:ln w="9525">
              <a:noFill/>
              <a:miter lim="800000"/>
              <a:headEnd/>
              <a:tailEnd/>
            </a:ln>
          </p:spPr>
        </p:pic>
      </p:grpSp>
      <p:sp>
        <p:nvSpPr>
          <p:cNvPr id="56332" name="Rectangle 19"/>
          <p:cNvSpPr>
            <a:spLocks noChangeArrowheads="1"/>
          </p:cNvSpPr>
          <p:nvPr/>
        </p:nvSpPr>
        <p:spPr bwMode="auto">
          <a:xfrm>
            <a:off x="409575" y="6486525"/>
            <a:ext cx="1673225" cy="338138"/>
          </a:xfrm>
          <a:prstGeom prst="rect">
            <a:avLst/>
          </a:prstGeom>
          <a:noFill/>
          <a:ln w="9525">
            <a:noFill/>
            <a:miter lim="800000"/>
            <a:headEnd/>
            <a:tailEnd/>
          </a:ln>
        </p:spPr>
        <p:txBody>
          <a:bodyPr wrap="none">
            <a:spAutoFit/>
          </a:bodyPr>
          <a:lstStyle/>
          <a:p>
            <a:pPr eaLnBrk="0" hangingPunct="0"/>
            <a:r>
              <a:rPr lang="en-US" sz="1600">
                <a:solidFill>
                  <a:schemeClr val="bg2"/>
                </a:solidFill>
              </a:rPr>
              <a:t>[Quack CIVR’08]</a:t>
            </a:r>
            <a:endParaRPr lang="de-CH" sz="1600"/>
          </a:p>
        </p:txBody>
      </p:sp>
      <p:sp>
        <p:nvSpPr>
          <p:cNvPr id="56333" name="Rectangle 20"/>
          <p:cNvSpPr>
            <a:spLocks noChangeArrowheads="1"/>
          </p:cNvSpPr>
          <p:nvPr/>
        </p:nvSpPr>
        <p:spPr bwMode="auto">
          <a:xfrm>
            <a:off x="3367088" y="1055688"/>
            <a:ext cx="1398587" cy="338137"/>
          </a:xfrm>
          <a:prstGeom prst="rect">
            <a:avLst/>
          </a:prstGeom>
          <a:noFill/>
          <a:ln w="9525">
            <a:noFill/>
            <a:miter lim="800000"/>
            <a:headEnd/>
            <a:tailEnd/>
          </a:ln>
        </p:spPr>
        <p:txBody>
          <a:bodyPr wrap="none">
            <a:spAutoFit/>
          </a:bodyPr>
          <a:lstStyle/>
          <a:p>
            <a:pPr eaLnBrk="0" hangingPunct="0"/>
            <a:r>
              <a:rPr lang="en-US" sz="1600">
                <a:solidFill>
                  <a:srgbClr val="FF0000"/>
                </a:solidFill>
              </a:rPr>
              <a:t>Moulin Rouge</a:t>
            </a:r>
            <a:endParaRPr lang="de-CH" sz="1600">
              <a:solidFill>
                <a:srgbClr val="FF0000"/>
              </a:solidFill>
            </a:endParaRPr>
          </a:p>
        </p:txBody>
      </p:sp>
      <p:sp>
        <p:nvSpPr>
          <p:cNvPr id="56334" name="Rectangle 21"/>
          <p:cNvSpPr>
            <a:spLocks noChangeArrowheads="1"/>
          </p:cNvSpPr>
          <p:nvPr/>
        </p:nvSpPr>
        <p:spPr bwMode="auto">
          <a:xfrm>
            <a:off x="3111500" y="3136900"/>
            <a:ext cx="1893888" cy="338138"/>
          </a:xfrm>
          <a:prstGeom prst="rect">
            <a:avLst/>
          </a:prstGeom>
          <a:noFill/>
          <a:ln w="9525">
            <a:noFill/>
            <a:miter lim="800000"/>
            <a:headEnd/>
            <a:tailEnd/>
          </a:ln>
        </p:spPr>
        <p:txBody>
          <a:bodyPr wrap="none">
            <a:spAutoFit/>
          </a:bodyPr>
          <a:lstStyle/>
          <a:p>
            <a:pPr eaLnBrk="0" hangingPunct="0"/>
            <a:r>
              <a:rPr lang="en-US" sz="1600">
                <a:solidFill>
                  <a:srgbClr val="FF0000"/>
                </a:solidFill>
              </a:rPr>
              <a:t>Tour Montparnasse</a:t>
            </a:r>
            <a:endParaRPr lang="de-CH" sz="1600">
              <a:solidFill>
                <a:srgbClr val="FF0000"/>
              </a:solidFill>
            </a:endParaRPr>
          </a:p>
        </p:txBody>
      </p:sp>
      <p:sp>
        <p:nvSpPr>
          <p:cNvPr id="56335" name="Rectangle 22"/>
          <p:cNvSpPr>
            <a:spLocks noChangeArrowheads="1"/>
          </p:cNvSpPr>
          <p:nvPr/>
        </p:nvSpPr>
        <p:spPr bwMode="auto">
          <a:xfrm>
            <a:off x="7675563" y="3173413"/>
            <a:ext cx="1150937" cy="338137"/>
          </a:xfrm>
          <a:prstGeom prst="rect">
            <a:avLst/>
          </a:prstGeom>
          <a:noFill/>
          <a:ln w="9525">
            <a:noFill/>
            <a:miter lim="800000"/>
            <a:headEnd/>
            <a:tailEnd/>
          </a:ln>
        </p:spPr>
        <p:txBody>
          <a:bodyPr wrap="none">
            <a:spAutoFit/>
          </a:bodyPr>
          <a:lstStyle/>
          <a:p>
            <a:pPr eaLnBrk="0" hangingPunct="0"/>
            <a:r>
              <a:rPr lang="en-US" sz="1600">
                <a:solidFill>
                  <a:srgbClr val="FF0000"/>
                </a:solidFill>
              </a:rPr>
              <a:t>Colosseum</a:t>
            </a:r>
            <a:endParaRPr lang="de-CH" sz="1600">
              <a:solidFill>
                <a:srgbClr val="FF0000"/>
              </a:solidFill>
            </a:endParaRPr>
          </a:p>
        </p:txBody>
      </p:sp>
      <p:sp>
        <p:nvSpPr>
          <p:cNvPr id="56336" name="Rectangle 23"/>
          <p:cNvSpPr>
            <a:spLocks noChangeArrowheads="1"/>
          </p:cNvSpPr>
          <p:nvPr/>
        </p:nvSpPr>
        <p:spPr bwMode="auto">
          <a:xfrm>
            <a:off x="7116763" y="4633913"/>
            <a:ext cx="1654175" cy="584200"/>
          </a:xfrm>
          <a:prstGeom prst="rect">
            <a:avLst/>
          </a:prstGeom>
          <a:noFill/>
          <a:ln w="9525">
            <a:noFill/>
            <a:miter lim="800000"/>
            <a:headEnd/>
            <a:tailEnd/>
          </a:ln>
        </p:spPr>
        <p:txBody>
          <a:bodyPr wrap="none">
            <a:spAutoFit/>
          </a:bodyPr>
          <a:lstStyle/>
          <a:p>
            <a:pPr algn="ctr" eaLnBrk="0" hangingPunct="0"/>
            <a:r>
              <a:rPr lang="en-US" sz="1600">
                <a:solidFill>
                  <a:srgbClr val="FF0000"/>
                </a:solidFill>
              </a:rPr>
              <a:t>Viktualienmarkt</a:t>
            </a:r>
            <a:br>
              <a:rPr lang="en-US" sz="1600">
                <a:solidFill>
                  <a:srgbClr val="FF0000"/>
                </a:solidFill>
              </a:rPr>
            </a:br>
            <a:r>
              <a:rPr lang="en-US" sz="1600">
                <a:solidFill>
                  <a:srgbClr val="FF0000"/>
                </a:solidFill>
              </a:rPr>
              <a:t>Maypole</a:t>
            </a:r>
            <a:endParaRPr lang="de-CH" sz="1600">
              <a:solidFill>
                <a:srgbClr val="FF0000"/>
              </a:solidFill>
            </a:endParaRPr>
          </a:p>
        </p:txBody>
      </p:sp>
      <p:sp>
        <p:nvSpPr>
          <p:cNvPr id="56337" name="Rectangle 24"/>
          <p:cNvSpPr>
            <a:spLocks noChangeArrowheads="1"/>
          </p:cNvSpPr>
          <p:nvPr/>
        </p:nvSpPr>
        <p:spPr bwMode="auto">
          <a:xfrm>
            <a:off x="6653213" y="1092200"/>
            <a:ext cx="2543175" cy="338138"/>
          </a:xfrm>
          <a:prstGeom prst="rect">
            <a:avLst/>
          </a:prstGeom>
          <a:noFill/>
          <a:ln w="9525">
            <a:noFill/>
            <a:miter lim="800000"/>
            <a:headEnd/>
            <a:tailEnd/>
          </a:ln>
        </p:spPr>
        <p:txBody>
          <a:bodyPr wrap="none">
            <a:spAutoFit/>
          </a:bodyPr>
          <a:lstStyle/>
          <a:p>
            <a:pPr eaLnBrk="0" hangingPunct="0"/>
            <a:r>
              <a:rPr lang="en-US" sz="1600">
                <a:solidFill>
                  <a:srgbClr val="FF0000"/>
                </a:solidFill>
              </a:rPr>
              <a:t>Old Town Square (Prague)</a:t>
            </a:r>
            <a:endParaRPr lang="de-CH" sz="1600">
              <a:solidFill>
                <a:srgbClr val="FF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p:cNvSpPr>
            <a:spLocks noGrp="1"/>
          </p:cNvSpPr>
          <p:nvPr>
            <p:ph type="title"/>
          </p:nvPr>
        </p:nvSpPr>
        <p:spPr/>
        <p:txBody>
          <a:bodyPr/>
          <a:lstStyle/>
          <a:p>
            <a:pPr eaLnBrk="1" hangingPunct="1"/>
            <a:r>
              <a:rPr lang="en-US" smtClean="0"/>
              <a:t>General Process of Object Recognition</a:t>
            </a:r>
            <a:endParaRPr lang="de-CH" smtClean="0"/>
          </a:p>
        </p:txBody>
      </p:sp>
      <p:sp>
        <p:nvSpPr>
          <p:cNvPr id="9219" name="TextBox 9"/>
          <p:cNvSpPr txBox="1">
            <a:spLocks noChangeArrowheads="1"/>
          </p:cNvSpPr>
          <p:nvPr/>
        </p:nvSpPr>
        <p:spPr bwMode="auto">
          <a:xfrm>
            <a:off x="4648200" y="1066800"/>
            <a:ext cx="3810000" cy="830263"/>
          </a:xfrm>
          <a:prstGeom prst="rect">
            <a:avLst/>
          </a:prstGeom>
          <a:noFill/>
          <a:ln w="9525">
            <a:noFill/>
            <a:miter lim="800000"/>
            <a:headEnd/>
            <a:tailEnd/>
          </a:ln>
        </p:spPr>
        <p:txBody>
          <a:bodyPr>
            <a:spAutoFit/>
          </a:bodyPr>
          <a:lstStyle/>
          <a:p>
            <a:pPr algn="ctr"/>
            <a:r>
              <a:rPr lang="en-US" sz="2400"/>
              <a:t>Example: Keypoint-based Instance Recognition</a:t>
            </a:r>
          </a:p>
        </p:txBody>
      </p:sp>
      <p:sp>
        <p:nvSpPr>
          <p:cNvPr id="11" name="Rounded Rectangle 10"/>
          <p:cNvSpPr/>
          <p:nvPr/>
        </p:nvSpPr>
        <p:spPr>
          <a:xfrm>
            <a:off x="609600" y="2103438"/>
            <a:ext cx="3657600" cy="63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Specify Object Model</a:t>
            </a:r>
          </a:p>
        </p:txBody>
      </p:sp>
      <p:sp>
        <p:nvSpPr>
          <p:cNvPr id="12" name="Rounded Rectangle 11"/>
          <p:cNvSpPr/>
          <p:nvPr/>
        </p:nvSpPr>
        <p:spPr>
          <a:xfrm>
            <a:off x="609600" y="3292475"/>
            <a:ext cx="3657600" cy="639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Generate Hypotheses</a:t>
            </a:r>
          </a:p>
        </p:txBody>
      </p:sp>
      <p:sp>
        <p:nvSpPr>
          <p:cNvPr id="13" name="Rounded Rectangle 12"/>
          <p:cNvSpPr/>
          <p:nvPr/>
        </p:nvSpPr>
        <p:spPr>
          <a:xfrm>
            <a:off x="609600" y="4465638"/>
            <a:ext cx="3657600" cy="63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Score Hypotheses</a:t>
            </a:r>
          </a:p>
        </p:txBody>
      </p:sp>
      <p:sp>
        <p:nvSpPr>
          <p:cNvPr id="14" name="Rounded Rectangle 13"/>
          <p:cNvSpPr/>
          <p:nvPr/>
        </p:nvSpPr>
        <p:spPr>
          <a:xfrm>
            <a:off x="609600" y="5684838"/>
            <a:ext cx="3657600" cy="63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Resolution</a:t>
            </a:r>
          </a:p>
        </p:txBody>
      </p:sp>
      <p:sp>
        <p:nvSpPr>
          <p:cNvPr id="15" name="Down Arrow 14"/>
          <p:cNvSpPr/>
          <p:nvPr/>
        </p:nvSpPr>
        <p:spPr>
          <a:xfrm>
            <a:off x="2209800" y="2895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Down Arrow 15"/>
          <p:cNvSpPr/>
          <p:nvPr/>
        </p:nvSpPr>
        <p:spPr>
          <a:xfrm>
            <a:off x="2209800" y="4038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209800" y="522605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227" name="Picture 25" descr="obj14__0"/>
          <p:cNvPicPr>
            <a:picLocks noChangeAspect="1" noChangeArrowheads="1"/>
          </p:cNvPicPr>
          <p:nvPr/>
        </p:nvPicPr>
        <p:blipFill>
          <a:blip r:embed="rId2" cstate="print"/>
          <a:srcRect/>
          <a:stretch>
            <a:fillRect/>
          </a:stretch>
        </p:blipFill>
        <p:spPr bwMode="auto">
          <a:xfrm rot="-1019039">
            <a:off x="6950075" y="2060575"/>
            <a:ext cx="1266825" cy="1338263"/>
          </a:xfrm>
          <a:prstGeom prst="rect">
            <a:avLst/>
          </a:prstGeom>
          <a:noFill/>
          <a:ln w="9525">
            <a:noFill/>
            <a:miter lim="800000"/>
            <a:headEnd/>
            <a:tailEnd/>
          </a:ln>
        </p:spPr>
      </p:pic>
      <p:sp>
        <p:nvSpPr>
          <p:cNvPr id="9228" name="Rectangle 42"/>
          <p:cNvSpPr>
            <a:spLocks noChangeArrowheads="1"/>
          </p:cNvSpPr>
          <p:nvPr/>
        </p:nvSpPr>
        <p:spPr bwMode="auto">
          <a:xfrm rot="-6419039">
            <a:off x="7606506" y="2924969"/>
            <a:ext cx="277813" cy="263525"/>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solidFill>
                <a:srgbClr val="FFFF00"/>
              </a:solidFill>
            </a:endParaRPr>
          </a:p>
        </p:txBody>
      </p:sp>
      <p:grpSp>
        <p:nvGrpSpPr>
          <p:cNvPr id="9229" name="Group 107"/>
          <p:cNvGrpSpPr>
            <a:grpSpLocks/>
          </p:cNvGrpSpPr>
          <p:nvPr/>
        </p:nvGrpSpPr>
        <p:grpSpPr bwMode="auto">
          <a:xfrm rot="-1019039">
            <a:off x="7032625" y="2090738"/>
            <a:ext cx="898525" cy="1201737"/>
            <a:chOff x="4980243" y="2404871"/>
            <a:chExt cx="1441195" cy="1919860"/>
          </a:xfrm>
        </p:grpSpPr>
        <p:grpSp>
          <p:nvGrpSpPr>
            <p:cNvPr id="9263" name="Group 35"/>
            <p:cNvGrpSpPr>
              <a:grpSpLocks/>
            </p:cNvGrpSpPr>
            <p:nvPr/>
          </p:nvGrpSpPr>
          <p:grpSpPr bwMode="auto">
            <a:xfrm rot="-5400000">
              <a:off x="6348413" y="3101975"/>
              <a:ext cx="73025" cy="73025"/>
              <a:chOff x="1292" y="2205"/>
              <a:chExt cx="46" cy="46"/>
            </a:xfrm>
          </p:grpSpPr>
          <p:sp>
            <p:nvSpPr>
              <p:cNvPr id="9283" name="Line 36"/>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84" name="Line 37"/>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9264" name="Group 101"/>
            <p:cNvGrpSpPr>
              <a:grpSpLocks/>
            </p:cNvGrpSpPr>
            <p:nvPr/>
          </p:nvGrpSpPr>
          <p:grpSpPr bwMode="auto">
            <a:xfrm>
              <a:off x="4980243" y="2404871"/>
              <a:ext cx="1393435" cy="1919860"/>
              <a:chOff x="4980243" y="2404871"/>
              <a:chExt cx="1393435" cy="1919860"/>
            </a:xfrm>
          </p:grpSpPr>
          <p:grpSp>
            <p:nvGrpSpPr>
              <p:cNvPr id="9265" name="Group 26"/>
              <p:cNvGrpSpPr>
                <a:grpSpLocks/>
              </p:cNvGrpSpPr>
              <p:nvPr/>
            </p:nvGrpSpPr>
            <p:grpSpPr bwMode="auto">
              <a:xfrm rot="-5400000">
                <a:off x="5124450" y="4000500"/>
                <a:ext cx="73025" cy="73025"/>
                <a:chOff x="1292" y="2205"/>
                <a:chExt cx="46" cy="46"/>
              </a:xfrm>
            </p:grpSpPr>
            <p:sp>
              <p:nvSpPr>
                <p:cNvPr id="9281" name="Line 27"/>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82" name="Line 28"/>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9266" name="Group 29"/>
              <p:cNvGrpSpPr>
                <a:grpSpLocks/>
              </p:cNvGrpSpPr>
              <p:nvPr/>
            </p:nvGrpSpPr>
            <p:grpSpPr bwMode="auto">
              <a:xfrm rot="-5400000">
                <a:off x="5411788" y="3713163"/>
                <a:ext cx="73025" cy="73025"/>
                <a:chOff x="1292" y="2205"/>
                <a:chExt cx="46" cy="46"/>
              </a:xfrm>
            </p:grpSpPr>
            <p:sp>
              <p:nvSpPr>
                <p:cNvPr id="9279" name="Line 30"/>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80" name="Line 31"/>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9267" name="Group 32"/>
              <p:cNvGrpSpPr>
                <a:grpSpLocks/>
              </p:cNvGrpSpPr>
              <p:nvPr/>
            </p:nvGrpSpPr>
            <p:grpSpPr bwMode="auto">
              <a:xfrm rot="-5400000">
                <a:off x="5986463" y="2849563"/>
                <a:ext cx="73025" cy="73025"/>
                <a:chOff x="1292" y="2205"/>
                <a:chExt cx="46" cy="46"/>
              </a:xfrm>
            </p:grpSpPr>
            <p:sp>
              <p:nvSpPr>
                <p:cNvPr id="9277" name="Line 33"/>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78" name="Line 34"/>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9268" name="Group 38"/>
              <p:cNvGrpSpPr>
                <a:grpSpLocks/>
              </p:cNvGrpSpPr>
              <p:nvPr/>
            </p:nvGrpSpPr>
            <p:grpSpPr bwMode="auto">
              <a:xfrm rot="-5400000">
                <a:off x="5087938" y="2957513"/>
                <a:ext cx="73025" cy="73025"/>
                <a:chOff x="1292" y="2205"/>
                <a:chExt cx="46" cy="46"/>
              </a:xfrm>
            </p:grpSpPr>
            <p:sp>
              <p:nvSpPr>
                <p:cNvPr id="9275" name="Line 3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76" name="Line 4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9269" name="Group 43"/>
              <p:cNvGrpSpPr>
                <a:grpSpLocks/>
              </p:cNvGrpSpPr>
              <p:nvPr/>
            </p:nvGrpSpPr>
            <p:grpSpPr bwMode="auto">
              <a:xfrm rot="-5400000">
                <a:off x="5916613" y="4005263"/>
                <a:ext cx="73025" cy="73025"/>
                <a:chOff x="1292" y="2205"/>
                <a:chExt cx="46" cy="46"/>
              </a:xfrm>
            </p:grpSpPr>
            <p:sp>
              <p:nvSpPr>
                <p:cNvPr id="9273" name="Line 44"/>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74" name="Line 45"/>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sp>
            <p:nvSpPr>
              <p:cNvPr id="9270" name="Rectangle 88"/>
              <p:cNvSpPr>
                <a:spLocks noChangeArrowheads="1"/>
              </p:cNvSpPr>
              <p:nvPr/>
            </p:nvSpPr>
            <p:spPr bwMode="auto">
              <a:xfrm>
                <a:off x="4980243" y="3973090"/>
                <a:ext cx="361682" cy="315082"/>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B</a:t>
                </a:r>
                <a:r>
                  <a:rPr lang="pl-PL" baseline="-25000">
                    <a:solidFill>
                      <a:srgbClr val="FFFF00"/>
                    </a:solidFill>
                  </a:rPr>
                  <a:t>1</a:t>
                </a:r>
                <a:endParaRPr lang="en-US">
                  <a:solidFill>
                    <a:srgbClr val="FFFF00"/>
                  </a:solidFill>
                </a:endParaRPr>
              </a:p>
            </p:txBody>
          </p:sp>
          <p:sp>
            <p:nvSpPr>
              <p:cNvPr id="9271" name="Rectangle 89"/>
              <p:cNvSpPr>
                <a:spLocks noChangeArrowheads="1"/>
              </p:cNvSpPr>
              <p:nvPr/>
            </p:nvSpPr>
            <p:spPr bwMode="auto">
              <a:xfrm>
                <a:off x="6011997" y="4009647"/>
                <a:ext cx="361681" cy="315084"/>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B</a:t>
                </a:r>
                <a:r>
                  <a:rPr lang="pl-PL" baseline="-25000">
                    <a:solidFill>
                      <a:srgbClr val="FFFF00"/>
                    </a:solidFill>
                  </a:rPr>
                  <a:t>2</a:t>
                </a:r>
                <a:endParaRPr lang="en-US">
                  <a:solidFill>
                    <a:srgbClr val="FFFF00"/>
                  </a:solidFill>
                </a:endParaRPr>
              </a:p>
            </p:txBody>
          </p:sp>
          <p:sp>
            <p:nvSpPr>
              <p:cNvPr id="9272" name="Rectangle 90"/>
              <p:cNvSpPr>
                <a:spLocks noChangeArrowheads="1"/>
              </p:cNvSpPr>
              <p:nvPr/>
            </p:nvSpPr>
            <p:spPr bwMode="auto">
              <a:xfrm>
                <a:off x="5893049" y="2404871"/>
                <a:ext cx="361682" cy="315084"/>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B</a:t>
                </a:r>
                <a:r>
                  <a:rPr lang="pl-PL" baseline="-25000">
                    <a:solidFill>
                      <a:srgbClr val="FFFF00"/>
                    </a:solidFill>
                  </a:rPr>
                  <a:t>3</a:t>
                </a:r>
                <a:endParaRPr lang="en-US">
                  <a:solidFill>
                    <a:srgbClr val="FFFF00"/>
                  </a:solidFill>
                </a:endParaRPr>
              </a:p>
            </p:txBody>
          </p:sp>
        </p:grpSp>
      </p:grpSp>
      <p:pic>
        <p:nvPicPr>
          <p:cNvPr id="9230" name="Picture 5" descr="obj14__0"/>
          <p:cNvPicPr>
            <a:picLocks noChangeAspect="1" noChangeArrowheads="1"/>
          </p:cNvPicPr>
          <p:nvPr/>
        </p:nvPicPr>
        <p:blipFill>
          <a:blip r:embed="rId3" cstate="print"/>
          <a:srcRect/>
          <a:stretch>
            <a:fillRect/>
          </a:stretch>
        </p:blipFill>
        <p:spPr bwMode="auto">
          <a:xfrm>
            <a:off x="5029200" y="2062163"/>
            <a:ext cx="1143000" cy="1081087"/>
          </a:xfrm>
          <a:prstGeom prst="rect">
            <a:avLst/>
          </a:prstGeom>
          <a:noFill/>
          <a:ln w="9525">
            <a:noFill/>
            <a:miter lim="800000"/>
            <a:headEnd/>
            <a:tailEnd/>
          </a:ln>
        </p:spPr>
      </p:pic>
      <p:sp>
        <p:nvSpPr>
          <p:cNvPr id="9231" name="Rectangle 6"/>
          <p:cNvSpPr>
            <a:spLocks noChangeArrowheads="1"/>
          </p:cNvSpPr>
          <p:nvPr/>
        </p:nvSpPr>
        <p:spPr bwMode="auto">
          <a:xfrm>
            <a:off x="5164138" y="2541588"/>
            <a:ext cx="236537" cy="223837"/>
          </a:xfrm>
          <a:prstGeom prst="rect">
            <a:avLst/>
          </a:prstGeom>
          <a:noFill/>
          <a:ln w="25400" cap="sq">
            <a:solidFill>
              <a:srgbClr val="FFFF00"/>
            </a:solidFill>
            <a:miter lim="800000"/>
            <a:headEnd type="none" w="sm" len="sm"/>
            <a:tailEnd type="none" w="sm" len="sm"/>
          </a:ln>
        </p:spPr>
        <p:txBody>
          <a:bodyPr wrap="none" anchor="ctr"/>
          <a:lstStyle/>
          <a:p>
            <a:pPr eaLnBrk="0" hangingPunct="0"/>
            <a:endParaRPr lang="de-CH">
              <a:solidFill>
                <a:srgbClr val="FFFF00"/>
              </a:solidFill>
            </a:endParaRPr>
          </a:p>
        </p:txBody>
      </p:sp>
      <p:grpSp>
        <p:nvGrpSpPr>
          <p:cNvPr id="9232" name="Group 7"/>
          <p:cNvGrpSpPr>
            <a:grpSpLocks/>
          </p:cNvGrpSpPr>
          <p:nvPr/>
        </p:nvGrpSpPr>
        <p:grpSpPr bwMode="auto">
          <a:xfrm>
            <a:off x="5259388" y="2644775"/>
            <a:ext cx="39687" cy="38100"/>
            <a:chOff x="1292" y="2205"/>
            <a:chExt cx="46" cy="46"/>
          </a:xfrm>
        </p:grpSpPr>
        <p:sp>
          <p:nvSpPr>
            <p:cNvPr id="9261" name="Line 8"/>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62" name="Line 9"/>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9233" name="Group 10"/>
          <p:cNvGrpSpPr>
            <a:grpSpLocks/>
          </p:cNvGrpSpPr>
          <p:nvPr/>
        </p:nvGrpSpPr>
        <p:grpSpPr bwMode="auto">
          <a:xfrm>
            <a:off x="5278438" y="2222500"/>
            <a:ext cx="39687" cy="38100"/>
            <a:chOff x="1292" y="2205"/>
            <a:chExt cx="46" cy="46"/>
          </a:xfrm>
        </p:grpSpPr>
        <p:sp>
          <p:nvSpPr>
            <p:cNvPr id="9259" name="Line 11"/>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60" name="Line 12"/>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9234" name="Group 13"/>
          <p:cNvGrpSpPr>
            <a:grpSpLocks/>
          </p:cNvGrpSpPr>
          <p:nvPr/>
        </p:nvGrpSpPr>
        <p:grpSpPr bwMode="auto">
          <a:xfrm>
            <a:off x="5432425" y="2374900"/>
            <a:ext cx="38100" cy="39688"/>
            <a:chOff x="1292" y="2205"/>
            <a:chExt cx="46" cy="46"/>
          </a:xfrm>
        </p:grpSpPr>
        <p:sp>
          <p:nvSpPr>
            <p:cNvPr id="9257" name="Line 14"/>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58" name="Line 15"/>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9235" name="Group 16"/>
          <p:cNvGrpSpPr>
            <a:grpSpLocks/>
          </p:cNvGrpSpPr>
          <p:nvPr/>
        </p:nvGrpSpPr>
        <p:grpSpPr bwMode="auto">
          <a:xfrm>
            <a:off x="5892800" y="2682875"/>
            <a:ext cx="39688" cy="38100"/>
            <a:chOff x="1292" y="2205"/>
            <a:chExt cx="46" cy="46"/>
          </a:xfrm>
        </p:grpSpPr>
        <p:sp>
          <p:nvSpPr>
            <p:cNvPr id="9255" name="Line 17"/>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56" name="Line 18"/>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9236" name="Group 19"/>
          <p:cNvGrpSpPr>
            <a:grpSpLocks/>
          </p:cNvGrpSpPr>
          <p:nvPr/>
        </p:nvGrpSpPr>
        <p:grpSpPr bwMode="auto">
          <a:xfrm>
            <a:off x="5757863" y="2874963"/>
            <a:ext cx="39687" cy="39687"/>
            <a:chOff x="1292" y="2205"/>
            <a:chExt cx="46" cy="46"/>
          </a:xfrm>
        </p:grpSpPr>
        <p:sp>
          <p:nvSpPr>
            <p:cNvPr id="9253" name="Line 20"/>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54" name="Line 21"/>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grpSp>
        <p:nvGrpSpPr>
          <p:cNvPr id="9237" name="Group 22"/>
          <p:cNvGrpSpPr>
            <a:grpSpLocks/>
          </p:cNvGrpSpPr>
          <p:nvPr/>
        </p:nvGrpSpPr>
        <p:grpSpPr bwMode="auto">
          <a:xfrm>
            <a:off x="5835650" y="2203450"/>
            <a:ext cx="38100" cy="38100"/>
            <a:chOff x="1292" y="2205"/>
            <a:chExt cx="46" cy="46"/>
          </a:xfrm>
        </p:grpSpPr>
        <p:sp>
          <p:nvSpPr>
            <p:cNvPr id="9251" name="Line 23"/>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p:spPr>
          <p:txBody>
            <a:bodyPr/>
            <a:lstStyle/>
            <a:p>
              <a:endParaRPr lang="en-US"/>
            </a:p>
          </p:txBody>
        </p:sp>
        <p:sp>
          <p:nvSpPr>
            <p:cNvPr id="9252" name="Line 24"/>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p:spPr>
          <p:txBody>
            <a:bodyPr/>
            <a:lstStyle/>
            <a:p>
              <a:endParaRPr lang="en-US"/>
            </a:p>
          </p:txBody>
        </p:sp>
      </p:grpSp>
      <p:sp>
        <p:nvSpPr>
          <p:cNvPr id="9238" name="Rectangle 91"/>
          <p:cNvSpPr>
            <a:spLocks noChangeArrowheads="1"/>
          </p:cNvSpPr>
          <p:nvPr/>
        </p:nvSpPr>
        <p:spPr bwMode="auto">
          <a:xfrm>
            <a:off x="5029200" y="2133600"/>
            <a:ext cx="225425" cy="196850"/>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A</a:t>
            </a:r>
            <a:r>
              <a:rPr lang="pl-PL" baseline="-25000">
                <a:solidFill>
                  <a:srgbClr val="FFFF00"/>
                </a:solidFill>
              </a:rPr>
              <a:t>1</a:t>
            </a:r>
            <a:endParaRPr lang="en-US">
              <a:solidFill>
                <a:srgbClr val="FFFF00"/>
              </a:solidFill>
            </a:endParaRPr>
          </a:p>
        </p:txBody>
      </p:sp>
      <p:sp>
        <p:nvSpPr>
          <p:cNvPr id="9239" name="Rectangle 92"/>
          <p:cNvSpPr>
            <a:spLocks noChangeArrowheads="1"/>
          </p:cNvSpPr>
          <p:nvPr/>
        </p:nvSpPr>
        <p:spPr bwMode="auto">
          <a:xfrm>
            <a:off x="5259388" y="2606675"/>
            <a:ext cx="225425" cy="196850"/>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A</a:t>
            </a:r>
            <a:r>
              <a:rPr lang="pl-PL" baseline="-25000">
                <a:solidFill>
                  <a:srgbClr val="FFFF00"/>
                </a:solidFill>
              </a:rPr>
              <a:t>2</a:t>
            </a:r>
            <a:endParaRPr lang="en-US">
              <a:solidFill>
                <a:srgbClr val="FFFF00"/>
              </a:solidFill>
            </a:endParaRPr>
          </a:p>
        </p:txBody>
      </p:sp>
      <p:sp>
        <p:nvSpPr>
          <p:cNvPr id="9240" name="Rectangle 93"/>
          <p:cNvSpPr>
            <a:spLocks noChangeArrowheads="1"/>
          </p:cNvSpPr>
          <p:nvPr/>
        </p:nvSpPr>
        <p:spPr bwMode="auto">
          <a:xfrm>
            <a:off x="5894388" y="2362200"/>
            <a:ext cx="225425" cy="196850"/>
          </a:xfrm>
          <a:prstGeom prst="rect">
            <a:avLst/>
          </a:prstGeom>
          <a:noFill/>
          <a:ln w="12700" cap="sq">
            <a:noFill/>
            <a:miter lim="800000"/>
            <a:headEnd type="none" w="sm" len="sm"/>
            <a:tailEnd type="none" w="sm" len="sm"/>
          </a:ln>
        </p:spPr>
        <p:txBody>
          <a:bodyPr wrap="none">
            <a:spAutoFit/>
          </a:bodyPr>
          <a:lstStyle/>
          <a:p>
            <a:pPr eaLnBrk="0" hangingPunct="0"/>
            <a:r>
              <a:rPr lang="pl-PL">
                <a:solidFill>
                  <a:srgbClr val="FFFF00"/>
                </a:solidFill>
              </a:rPr>
              <a:t>A</a:t>
            </a:r>
            <a:r>
              <a:rPr lang="pl-PL" baseline="-25000">
                <a:solidFill>
                  <a:srgbClr val="FFFF00"/>
                </a:solidFill>
              </a:rPr>
              <a:t>3</a:t>
            </a:r>
            <a:endParaRPr lang="en-US">
              <a:solidFill>
                <a:srgbClr val="FFFF00"/>
              </a:solidFill>
            </a:endParaRPr>
          </a:p>
        </p:txBody>
      </p:sp>
      <p:sp>
        <p:nvSpPr>
          <p:cNvPr id="9241" name="Line 46"/>
          <p:cNvSpPr>
            <a:spLocks noChangeShapeType="1"/>
          </p:cNvSpPr>
          <p:nvPr/>
        </p:nvSpPr>
        <p:spPr bwMode="auto">
          <a:xfrm>
            <a:off x="5410200" y="2590800"/>
            <a:ext cx="2133600" cy="457200"/>
          </a:xfrm>
          <a:prstGeom prst="line">
            <a:avLst/>
          </a:prstGeom>
          <a:noFill/>
          <a:ln w="25400" cap="sq">
            <a:solidFill>
              <a:srgbClr val="FFFF00"/>
            </a:solidFill>
            <a:round/>
            <a:headEnd type="none" w="sm" len="sm"/>
            <a:tailEnd type="triangle" w="med" len="med"/>
          </a:ln>
        </p:spPr>
        <p:txBody>
          <a:bodyPr/>
          <a:lstStyle/>
          <a:p>
            <a:endParaRPr lang="en-US"/>
          </a:p>
        </p:txBody>
      </p:sp>
      <p:sp>
        <p:nvSpPr>
          <p:cNvPr id="130" name="Oval 129"/>
          <p:cNvSpPr/>
          <p:nvPr/>
        </p:nvSpPr>
        <p:spPr>
          <a:xfrm>
            <a:off x="5334000" y="3810000"/>
            <a:ext cx="2133600" cy="838200"/>
          </a:xfrm>
          <a:prstGeom prst="ellipse">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Affine Parameters</a:t>
            </a:r>
          </a:p>
        </p:txBody>
      </p:sp>
      <p:sp>
        <p:nvSpPr>
          <p:cNvPr id="9243" name="TextBox 131"/>
          <p:cNvSpPr txBox="1">
            <a:spLocks noChangeArrowheads="1"/>
          </p:cNvSpPr>
          <p:nvPr/>
        </p:nvSpPr>
        <p:spPr bwMode="auto">
          <a:xfrm>
            <a:off x="4876800" y="6019800"/>
            <a:ext cx="3276600" cy="646113"/>
          </a:xfrm>
          <a:prstGeom prst="rect">
            <a:avLst/>
          </a:prstGeom>
          <a:noFill/>
          <a:ln w="9525">
            <a:solidFill>
              <a:schemeClr val="tx1"/>
            </a:solidFill>
            <a:miter lim="800000"/>
            <a:headEnd/>
            <a:tailEnd/>
          </a:ln>
        </p:spPr>
        <p:txBody>
          <a:bodyPr>
            <a:spAutoFit/>
          </a:bodyPr>
          <a:lstStyle/>
          <a:p>
            <a:r>
              <a:rPr lang="en-US"/>
              <a:t>Choose hypothesis with max score above threshold</a:t>
            </a:r>
          </a:p>
        </p:txBody>
      </p:sp>
      <p:sp>
        <p:nvSpPr>
          <p:cNvPr id="133" name="Rectangle 132"/>
          <p:cNvSpPr/>
          <p:nvPr/>
        </p:nvSpPr>
        <p:spPr>
          <a:xfrm>
            <a:off x="5715000" y="5105400"/>
            <a:ext cx="1371600" cy="38100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 Inliers</a:t>
            </a:r>
          </a:p>
        </p:txBody>
      </p:sp>
      <p:sp>
        <p:nvSpPr>
          <p:cNvPr id="134" name="Right Arrow 133"/>
          <p:cNvSpPr/>
          <p:nvPr/>
        </p:nvSpPr>
        <p:spPr>
          <a:xfrm rot="7845248">
            <a:off x="7530306" y="3523457"/>
            <a:ext cx="371475" cy="268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5" name="Right Arrow 134"/>
          <p:cNvSpPr/>
          <p:nvPr/>
        </p:nvSpPr>
        <p:spPr>
          <a:xfrm rot="5400000">
            <a:off x="6196012" y="5614988"/>
            <a:ext cx="373063" cy="268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6" name="Right Arrow 135"/>
          <p:cNvSpPr/>
          <p:nvPr/>
        </p:nvSpPr>
        <p:spPr>
          <a:xfrm rot="5400000">
            <a:off x="6210300" y="47625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48" name="TextBox 136"/>
          <p:cNvSpPr txBox="1">
            <a:spLocks noChangeArrowheads="1"/>
          </p:cNvSpPr>
          <p:nvPr/>
        </p:nvSpPr>
        <p:spPr bwMode="auto">
          <a:xfrm>
            <a:off x="4953000" y="3087688"/>
            <a:ext cx="1752600" cy="646112"/>
          </a:xfrm>
          <a:prstGeom prst="rect">
            <a:avLst/>
          </a:prstGeom>
          <a:noFill/>
          <a:ln w="9525">
            <a:noFill/>
            <a:miter lim="800000"/>
            <a:headEnd/>
            <a:tailEnd/>
          </a:ln>
        </p:spPr>
        <p:txBody>
          <a:bodyPr>
            <a:spAutoFit/>
          </a:bodyPr>
          <a:lstStyle/>
          <a:p>
            <a:r>
              <a:rPr lang="en-US"/>
              <a:t>Affine-variant point locations</a:t>
            </a:r>
          </a:p>
        </p:txBody>
      </p:sp>
      <p:sp>
        <p:nvSpPr>
          <p:cNvPr id="67" name="Oval 66"/>
          <p:cNvSpPr/>
          <p:nvPr/>
        </p:nvSpPr>
        <p:spPr>
          <a:xfrm>
            <a:off x="4495800" y="3276600"/>
            <a:ext cx="46482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50" name="TextBox 68"/>
          <p:cNvSpPr txBox="1">
            <a:spLocks noChangeArrowheads="1"/>
          </p:cNvSpPr>
          <p:nvPr/>
        </p:nvSpPr>
        <p:spPr bwMode="auto">
          <a:xfrm>
            <a:off x="7239000" y="4648200"/>
            <a:ext cx="1905000" cy="1077913"/>
          </a:xfrm>
          <a:prstGeom prst="rect">
            <a:avLst/>
          </a:prstGeom>
          <a:noFill/>
          <a:ln w="9525">
            <a:noFill/>
            <a:miter lim="800000"/>
            <a:headEnd/>
            <a:tailEnd/>
          </a:ln>
        </p:spPr>
        <p:txBody>
          <a:bodyPr>
            <a:spAutoFit/>
          </a:bodyPr>
          <a:lstStyle/>
          <a:p>
            <a:r>
              <a:rPr lang="en-US" sz="3200" b="1">
                <a:solidFill>
                  <a:srgbClr val="FF0000"/>
                </a:solidFill>
              </a:rPr>
              <a:t>This Class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5"/>
          <p:cNvSpPr>
            <a:spLocks noGrp="1"/>
          </p:cNvSpPr>
          <p:nvPr>
            <p:ph type="title"/>
          </p:nvPr>
        </p:nvSpPr>
        <p:spPr/>
        <p:txBody>
          <a:bodyPr/>
          <a:lstStyle/>
          <a:p>
            <a:r>
              <a:rPr lang="en-US" smtClean="0"/>
              <a:t>Video Google System</a:t>
            </a:r>
          </a:p>
        </p:txBody>
      </p:sp>
      <p:sp>
        <p:nvSpPr>
          <p:cNvPr id="7" name="Content Placeholder 6"/>
          <p:cNvSpPr>
            <a:spLocks noGrp="1"/>
          </p:cNvSpPr>
          <p:nvPr>
            <p:ph idx="1"/>
          </p:nvPr>
        </p:nvSpPr>
        <p:spPr>
          <a:xfrm>
            <a:off x="457200" y="1219200"/>
            <a:ext cx="4478338" cy="4495800"/>
          </a:xfrm>
        </p:spPr>
        <p:txBody>
          <a:bodyPr>
            <a:normAutofit fontScale="85000" lnSpcReduction="20000"/>
          </a:bodyPr>
          <a:lstStyle/>
          <a:p>
            <a:pPr marL="457200" indent="-457200">
              <a:buFont typeface="+mj-lt"/>
              <a:buAutoNum type="arabicPeriod"/>
              <a:defRPr/>
            </a:pPr>
            <a:r>
              <a:rPr lang="en-US" dirty="0" smtClean="0"/>
              <a:t>Collect all words within query region</a:t>
            </a:r>
          </a:p>
          <a:p>
            <a:pPr marL="457200" indent="-457200">
              <a:buFont typeface="+mj-lt"/>
              <a:buAutoNum type="arabicPeriod"/>
              <a:defRPr/>
            </a:pPr>
            <a:r>
              <a:rPr lang="en-US" dirty="0" smtClean="0"/>
              <a:t>Inverted file index to find relevant frames</a:t>
            </a:r>
          </a:p>
          <a:p>
            <a:pPr marL="457200" indent="-457200">
              <a:buFont typeface="+mj-lt"/>
              <a:buAutoNum type="arabicPeriod"/>
              <a:defRPr/>
            </a:pPr>
            <a:r>
              <a:rPr lang="en-US" dirty="0" smtClean="0"/>
              <a:t>Compare word counts</a:t>
            </a:r>
          </a:p>
          <a:p>
            <a:pPr marL="457200" indent="-457200">
              <a:buFont typeface="+mj-lt"/>
              <a:buAutoNum type="arabicPeriod"/>
              <a:defRPr/>
            </a:pPr>
            <a:r>
              <a:rPr lang="en-US" dirty="0" smtClean="0"/>
              <a:t>Spatial verification</a:t>
            </a:r>
            <a:endParaRPr lang="en-US" dirty="0" smtClean="0">
              <a:hlinkClick r:id="rId3"/>
            </a:endParaRPr>
          </a:p>
          <a:p>
            <a:pPr>
              <a:buFont typeface="Arial" pitchFamily="34" charset="0"/>
              <a:buChar char="•"/>
              <a:defRPr/>
            </a:pPr>
            <a:endParaRPr lang="en-US" dirty="0" smtClean="0">
              <a:hlinkClick r:id="rId3"/>
            </a:endParaRPr>
          </a:p>
          <a:p>
            <a:pPr>
              <a:buFontTx/>
              <a:buNone/>
              <a:defRPr/>
            </a:pPr>
            <a:r>
              <a:rPr lang="en-US" dirty="0" smtClean="0"/>
              <a:t>Sivic &amp; </a:t>
            </a:r>
            <a:r>
              <a:rPr lang="en-US" dirty="0" err="1" smtClean="0"/>
              <a:t>Zisserman</a:t>
            </a:r>
            <a:r>
              <a:rPr lang="en-US" dirty="0" smtClean="0"/>
              <a:t>, ICCV 2003</a:t>
            </a:r>
            <a:endParaRPr lang="en-US" dirty="0" smtClean="0">
              <a:hlinkClick r:id="rId3"/>
            </a:endParaRPr>
          </a:p>
          <a:p>
            <a:pPr>
              <a:buFontTx/>
              <a:buNone/>
              <a:defRPr/>
            </a:pPr>
            <a:endParaRPr lang="en-US" dirty="0" smtClean="0">
              <a:hlinkClick r:id="rId3"/>
            </a:endParaRPr>
          </a:p>
          <a:p>
            <a:pPr>
              <a:buFont typeface="Arial" pitchFamily="34" charset="0"/>
              <a:buChar char="•"/>
              <a:defRPr/>
            </a:pPr>
            <a:r>
              <a:rPr lang="en-US" dirty="0" smtClean="0"/>
              <a:t>Demo online at : </a:t>
            </a:r>
            <a:r>
              <a:rPr lang="en-US" sz="1800" dirty="0" smtClean="0">
                <a:hlinkClick r:id="rId3"/>
              </a:rPr>
              <a:t>http://www.robots.ox.ac.uk/~vgg/research/vgoogle/index.html</a:t>
            </a:r>
            <a:endParaRPr lang="en-US" sz="1800" dirty="0" smtClean="0"/>
          </a:p>
          <a:p>
            <a:pPr>
              <a:buFont typeface="Arial" charset="0"/>
              <a:buNone/>
              <a:defRPr/>
            </a:pPr>
            <a:endParaRPr lang="en-US" sz="1800" dirty="0" smtClean="0"/>
          </a:p>
          <a:p>
            <a:pPr>
              <a:buFont typeface="Arial" pitchFamily="34" charset="0"/>
              <a:buChar char="•"/>
              <a:defRPr/>
            </a:pPr>
            <a:endParaRPr lang="en-US" dirty="0"/>
          </a:p>
        </p:txBody>
      </p:sp>
      <p:sp>
        <p:nvSpPr>
          <p:cNvPr id="30725" name="Footer Placeholder 4"/>
          <p:cNvSpPr>
            <a:spLocks noGrp="1"/>
          </p:cNvSpPr>
          <p:nvPr>
            <p:ph type="ftr" sz="quarter" idx="11"/>
          </p:nvPr>
        </p:nvSpPr>
        <p:spPr>
          <a:xfrm>
            <a:off x="3124200" y="6569075"/>
            <a:ext cx="2895600" cy="365125"/>
          </a:xfrm>
        </p:spPr>
        <p:txBody>
          <a:bodyPr/>
          <a:lstStyle/>
          <a:p>
            <a:pPr>
              <a:defRPr/>
            </a:pPr>
            <a:r>
              <a:rPr lang="de-DE" dirty="0" smtClean="0"/>
              <a:t>K. Grauman, B. Leibe</a:t>
            </a:r>
          </a:p>
        </p:txBody>
      </p:sp>
      <p:pic>
        <p:nvPicPr>
          <p:cNvPr id="52230" name="Picture 7" descr="face.jpg"/>
          <p:cNvPicPr>
            <a:picLocks noChangeAspect="1"/>
          </p:cNvPicPr>
          <p:nvPr/>
        </p:nvPicPr>
        <p:blipFill>
          <a:blip r:embed="rId4" cstate="print"/>
          <a:srcRect/>
          <a:stretch>
            <a:fillRect/>
          </a:stretch>
        </p:blipFill>
        <p:spPr bwMode="auto">
          <a:xfrm>
            <a:off x="5707063" y="333375"/>
            <a:ext cx="2073275" cy="1657350"/>
          </a:xfrm>
          <a:prstGeom prst="rect">
            <a:avLst/>
          </a:prstGeom>
          <a:noFill/>
          <a:ln w="9525">
            <a:noFill/>
            <a:miter lim="800000"/>
            <a:headEnd/>
            <a:tailEnd/>
          </a:ln>
        </p:spPr>
      </p:pic>
      <p:pic>
        <p:nvPicPr>
          <p:cNvPr id="9" name="Picture 8" descr="tp575280_fp_002_small.jpg"/>
          <p:cNvPicPr>
            <a:picLocks noChangeAspect="1"/>
          </p:cNvPicPr>
          <p:nvPr/>
        </p:nvPicPr>
        <p:blipFill>
          <a:blip r:embed="rId5" cstate="print"/>
          <a:srcRect/>
          <a:stretch>
            <a:fillRect/>
          </a:stretch>
        </p:blipFill>
        <p:spPr bwMode="auto">
          <a:xfrm>
            <a:off x="5094288" y="5202238"/>
            <a:ext cx="1714500" cy="1371600"/>
          </a:xfrm>
          <a:prstGeom prst="rect">
            <a:avLst/>
          </a:prstGeom>
          <a:noFill/>
          <a:ln w="9525">
            <a:noFill/>
            <a:miter lim="800000"/>
            <a:headEnd/>
            <a:tailEnd/>
          </a:ln>
        </p:spPr>
      </p:pic>
      <p:pic>
        <p:nvPicPr>
          <p:cNvPr id="10" name="Picture 9" descr="tp575280_fp_003_small.jpg"/>
          <p:cNvPicPr>
            <a:picLocks noChangeAspect="1"/>
          </p:cNvPicPr>
          <p:nvPr/>
        </p:nvPicPr>
        <p:blipFill>
          <a:blip r:embed="rId6" cstate="print"/>
          <a:srcRect/>
          <a:stretch>
            <a:fillRect/>
          </a:stretch>
        </p:blipFill>
        <p:spPr bwMode="auto">
          <a:xfrm>
            <a:off x="6881813" y="2344738"/>
            <a:ext cx="1714500" cy="1371600"/>
          </a:xfrm>
          <a:prstGeom prst="rect">
            <a:avLst/>
          </a:prstGeom>
          <a:noFill/>
          <a:ln w="9525">
            <a:noFill/>
            <a:miter lim="800000"/>
            <a:headEnd/>
            <a:tailEnd/>
          </a:ln>
        </p:spPr>
      </p:pic>
      <p:pic>
        <p:nvPicPr>
          <p:cNvPr id="11" name="Picture 10" descr="tp575280_fp_004_small.jpg"/>
          <p:cNvPicPr>
            <a:picLocks noChangeAspect="1"/>
          </p:cNvPicPr>
          <p:nvPr/>
        </p:nvPicPr>
        <p:blipFill>
          <a:blip r:embed="rId7" cstate="print"/>
          <a:srcRect/>
          <a:stretch>
            <a:fillRect/>
          </a:stretch>
        </p:blipFill>
        <p:spPr bwMode="auto">
          <a:xfrm>
            <a:off x="5089525" y="2349500"/>
            <a:ext cx="1714500" cy="1371600"/>
          </a:xfrm>
          <a:prstGeom prst="rect">
            <a:avLst/>
          </a:prstGeom>
          <a:noFill/>
          <a:ln w="9525">
            <a:noFill/>
            <a:miter lim="800000"/>
            <a:headEnd/>
            <a:tailEnd/>
          </a:ln>
        </p:spPr>
      </p:pic>
      <p:pic>
        <p:nvPicPr>
          <p:cNvPr id="12" name="Picture 11" descr="tp575280_fp_005_small.jpg"/>
          <p:cNvPicPr>
            <a:picLocks noChangeAspect="1"/>
          </p:cNvPicPr>
          <p:nvPr/>
        </p:nvPicPr>
        <p:blipFill>
          <a:blip r:embed="rId8" cstate="print"/>
          <a:srcRect/>
          <a:stretch>
            <a:fillRect/>
          </a:stretch>
        </p:blipFill>
        <p:spPr bwMode="auto">
          <a:xfrm>
            <a:off x="5094288" y="3762375"/>
            <a:ext cx="1714500" cy="1371600"/>
          </a:xfrm>
          <a:prstGeom prst="rect">
            <a:avLst/>
          </a:prstGeom>
          <a:noFill/>
          <a:ln w="9525">
            <a:noFill/>
            <a:miter lim="800000"/>
            <a:headEnd/>
            <a:tailEnd/>
          </a:ln>
        </p:spPr>
      </p:pic>
      <p:pic>
        <p:nvPicPr>
          <p:cNvPr id="13" name="Picture 12" descr="tp575280_fp_006_small.jpg"/>
          <p:cNvPicPr>
            <a:picLocks noChangeAspect="1"/>
          </p:cNvPicPr>
          <p:nvPr/>
        </p:nvPicPr>
        <p:blipFill>
          <a:blip r:embed="rId9" cstate="print"/>
          <a:srcRect/>
          <a:stretch>
            <a:fillRect/>
          </a:stretch>
        </p:blipFill>
        <p:spPr bwMode="auto">
          <a:xfrm>
            <a:off x="6881813" y="5216525"/>
            <a:ext cx="1714500" cy="1371600"/>
          </a:xfrm>
          <a:prstGeom prst="rect">
            <a:avLst/>
          </a:prstGeom>
          <a:noFill/>
          <a:ln w="9525">
            <a:noFill/>
            <a:miter lim="800000"/>
            <a:headEnd/>
            <a:tailEnd/>
          </a:ln>
        </p:spPr>
      </p:pic>
      <p:pic>
        <p:nvPicPr>
          <p:cNvPr id="14" name="Picture 13" descr="tp575280_fp_007_small.jpg"/>
          <p:cNvPicPr>
            <a:picLocks noChangeAspect="1"/>
          </p:cNvPicPr>
          <p:nvPr/>
        </p:nvPicPr>
        <p:blipFill>
          <a:blip r:embed="rId10" cstate="print"/>
          <a:srcRect/>
          <a:stretch>
            <a:fillRect/>
          </a:stretch>
        </p:blipFill>
        <p:spPr bwMode="auto">
          <a:xfrm>
            <a:off x="6881813" y="3756025"/>
            <a:ext cx="1714500" cy="1371600"/>
          </a:xfrm>
          <a:prstGeom prst="rect">
            <a:avLst/>
          </a:prstGeom>
          <a:noFill/>
          <a:ln w="9525">
            <a:noFill/>
            <a:miter lim="800000"/>
            <a:headEnd/>
            <a:tailEnd/>
          </a:ln>
        </p:spPr>
      </p:pic>
      <p:pic>
        <p:nvPicPr>
          <p:cNvPr id="52237" name="Picture 14" descr="tp575280_qzo_000.jpg"/>
          <p:cNvPicPr>
            <a:picLocks noChangeAspect="1"/>
          </p:cNvPicPr>
          <p:nvPr/>
        </p:nvPicPr>
        <p:blipFill>
          <a:blip r:embed="rId11" cstate="print"/>
          <a:srcRect/>
          <a:stretch>
            <a:fillRect/>
          </a:stretch>
        </p:blipFill>
        <p:spPr bwMode="auto">
          <a:xfrm>
            <a:off x="9852025" y="0"/>
            <a:ext cx="819150" cy="2276475"/>
          </a:xfrm>
          <a:prstGeom prst="rect">
            <a:avLst/>
          </a:prstGeom>
          <a:noFill/>
          <a:ln w="9525">
            <a:noFill/>
            <a:miter lim="800000"/>
            <a:headEnd/>
            <a:tailEnd/>
          </a:ln>
        </p:spPr>
      </p:pic>
      <p:pic>
        <p:nvPicPr>
          <p:cNvPr id="52238" name="Picture 15" descr="tp575280_zo_002_small.jpg"/>
          <p:cNvPicPr>
            <a:picLocks noChangeAspect="1"/>
          </p:cNvPicPr>
          <p:nvPr/>
        </p:nvPicPr>
        <p:blipFill>
          <a:blip r:embed="rId12" cstate="print"/>
          <a:srcRect/>
          <a:stretch>
            <a:fillRect/>
          </a:stretch>
        </p:blipFill>
        <p:spPr bwMode="auto">
          <a:xfrm>
            <a:off x="14717713" y="2432050"/>
            <a:ext cx="1905000" cy="2768600"/>
          </a:xfrm>
          <a:prstGeom prst="rect">
            <a:avLst/>
          </a:prstGeom>
          <a:noFill/>
          <a:ln w="9525">
            <a:noFill/>
            <a:miter lim="800000"/>
            <a:headEnd/>
            <a:tailEnd/>
          </a:ln>
        </p:spPr>
      </p:pic>
      <p:pic>
        <p:nvPicPr>
          <p:cNvPr id="52239" name="Picture 16" descr="tp575280_zo_003_small.jpg"/>
          <p:cNvPicPr>
            <a:picLocks noChangeAspect="1"/>
          </p:cNvPicPr>
          <p:nvPr/>
        </p:nvPicPr>
        <p:blipFill>
          <a:blip r:embed="rId13" cstate="print"/>
          <a:srcRect/>
          <a:stretch>
            <a:fillRect/>
          </a:stretch>
        </p:blipFill>
        <p:spPr bwMode="auto">
          <a:xfrm>
            <a:off x="14258925" y="2728913"/>
            <a:ext cx="1905000" cy="2184400"/>
          </a:xfrm>
          <a:prstGeom prst="rect">
            <a:avLst/>
          </a:prstGeom>
          <a:noFill/>
          <a:ln w="9525">
            <a:noFill/>
            <a:miter lim="800000"/>
            <a:headEnd/>
            <a:tailEnd/>
          </a:ln>
        </p:spPr>
      </p:pic>
      <p:pic>
        <p:nvPicPr>
          <p:cNvPr id="52240" name="Picture 17" descr="tp575280_zo_004_small.jpg"/>
          <p:cNvPicPr>
            <a:picLocks noChangeAspect="1"/>
          </p:cNvPicPr>
          <p:nvPr/>
        </p:nvPicPr>
        <p:blipFill>
          <a:blip r:embed="rId14" cstate="print"/>
          <a:srcRect/>
          <a:stretch>
            <a:fillRect/>
          </a:stretch>
        </p:blipFill>
        <p:spPr bwMode="auto">
          <a:xfrm>
            <a:off x="11520488" y="3813175"/>
            <a:ext cx="1905000" cy="4089400"/>
          </a:xfrm>
          <a:prstGeom prst="rect">
            <a:avLst/>
          </a:prstGeom>
          <a:noFill/>
          <a:ln w="9525">
            <a:noFill/>
            <a:miter lim="800000"/>
            <a:headEnd/>
            <a:tailEnd/>
          </a:ln>
        </p:spPr>
      </p:pic>
      <p:pic>
        <p:nvPicPr>
          <p:cNvPr id="52241" name="Picture 18" descr="tp575280_zo_005_small.jpg"/>
          <p:cNvPicPr>
            <a:picLocks noChangeAspect="1"/>
          </p:cNvPicPr>
          <p:nvPr/>
        </p:nvPicPr>
        <p:blipFill>
          <a:blip r:embed="rId15" cstate="print"/>
          <a:srcRect/>
          <a:stretch>
            <a:fillRect/>
          </a:stretch>
        </p:blipFill>
        <p:spPr bwMode="auto">
          <a:xfrm>
            <a:off x="14152563" y="1778000"/>
            <a:ext cx="1905000" cy="2540000"/>
          </a:xfrm>
          <a:prstGeom prst="rect">
            <a:avLst/>
          </a:prstGeom>
          <a:noFill/>
          <a:ln w="9525">
            <a:noFill/>
            <a:miter lim="800000"/>
            <a:headEnd/>
            <a:tailEnd/>
          </a:ln>
        </p:spPr>
      </p:pic>
      <p:pic>
        <p:nvPicPr>
          <p:cNvPr id="52242" name="Picture 19" descr="tp575280_zo_006_small.jpg"/>
          <p:cNvPicPr>
            <a:picLocks noChangeAspect="1"/>
          </p:cNvPicPr>
          <p:nvPr/>
        </p:nvPicPr>
        <p:blipFill>
          <a:blip r:embed="rId16" cstate="print"/>
          <a:srcRect/>
          <a:stretch>
            <a:fillRect/>
          </a:stretch>
        </p:blipFill>
        <p:spPr bwMode="auto">
          <a:xfrm>
            <a:off x="13373100" y="-219075"/>
            <a:ext cx="1905000" cy="2247900"/>
          </a:xfrm>
          <a:prstGeom prst="rect">
            <a:avLst/>
          </a:prstGeom>
          <a:noFill/>
          <a:ln w="9525">
            <a:noFill/>
            <a:miter lim="800000"/>
            <a:headEnd/>
            <a:tailEnd/>
          </a:ln>
        </p:spPr>
      </p:pic>
      <p:pic>
        <p:nvPicPr>
          <p:cNvPr id="52243" name="Picture 20" descr="tp575280_zo_007_small.jpg"/>
          <p:cNvPicPr>
            <a:picLocks noChangeAspect="1"/>
          </p:cNvPicPr>
          <p:nvPr/>
        </p:nvPicPr>
        <p:blipFill>
          <a:blip r:embed="rId17" cstate="print"/>
          <a:srcRect/>
          <a:stretch>
            <a:fillRect/>
          </a:stretch>
        </p:blipFill>
        <p:spPr bwMode="auto">
          <a:xfrm>
            <a:off x="11288713" y="-185738"/>
            <a:ext cx="1905000" cy="2857501"/>
          </a:xfrm>
          <a:prstGeom prst="rect">
            <a:avLst/>
          </a:prstGeom>
          <a:noFill/>
          <a:ln w="9525">
            <a:noFill/>
            <a:miter lim="800000"/>
            <a:headEnd/>
            <a:tailEnd/>
          </a:ln>
        </p:spPr>
      </p:pic>
      <p:sp>
        <p:nvSpPr>
          <p:cNvPr id="52244" name="TextBox 27"/>
          <p:cNvSpPr txBox="1">
            <a:spLocks noChangeArrowheads="1"/>
          </p:cNvSpPr>
          <p:nvPr/>
        </p:nvSpPr>
        <p:spPr bwMode="auto">
          <a:xfrm>
            <a:off x="7764463" y="812800"/>
            <a:ext cx="1219200" cy="708025"/>
          </a:xfrm>
          <a:prstGeom prst="rect">
            <a:avLst/>
          </a:prstGeom>
          <a:noFill/>
          <a:ln w="9525">
            <a:noFill/>
            <a:miter lim="800000"/>
            <a:headEnd/>
            <a:tailEnd/>
          </a:ln>
        </p:spPr>
        <p:txBody>
          <a:bodyPr>
            <a:spAutoFit/>
          </a:bodyPr>
          <a:lstStyle/>
          <a:p>
            <a:r>
              <a:rPr lang="en-US"/>
              <a:t>Query region</a:t>
            </a:r>
          </a:p>
        </p:txBody>
      </p:sp>
      <p:sp>
        <p:nvSpPr>
          <p:cNvPr id="29" name="Down Arrow 28"/>
          <p:cNvSpPr>
            <a:spLocks noChangeArrowheads="1"/>
          </p:cNvSpPr>
          <p:nvPr/>
        </p:nvSpPr>
        <p:spPr bwMode="auto">
          <a:xfrm>
            <a:off x="6618288" y="1916113"/>
            <a:ext cx="276225" cy="420687"/>
          </a:xfrm>
          <a:prstGeom prst="downArrow">
            <a:avLst>
              <a:gd name="adj1" fmla="val 50000"/>
              <a:gd name="adj2" fmla="val 49892"/>
            </a:avLst>
          </a:prstGeom>
          <a:solidFill>
            <a:schemeClr val="bg1"/>
          </a:solidFill>
          <a:ln w="12700" cap="sq" algn="ctr">
            <a:solidFill>
              <a:schemeClr val="bg2"/>
            </a:solidFill>
            <a:round/>
            <a:headEnd type="none" w="sm" len="sm"/>
            <a:tailEnd type="none" w="sm" len="sm"/>
          </a:ln>
        </p:spPr>
        <p:txBody>
          <a:bodyPr wrap="none" lIns="90000" tIns="46800" rIns="90000" bIns="46800">
            <a:spAutoFit/>
          </a:bodyPr>
          <a:lstStyle/>
          <a:p>
            <a:endParaRPr lang="de-DE"/>
          </a:p>
        </p:txBody>
      </p:sp>
      <p:sp>
        <p:nvSpPr>
          <p:cNvPr id="30" name="TextBox 29"/>
          <p:cNvSpPr txBox="1">
            <a:spLocks noChangeArrowheads="1"/>
          </p:cNvSpPr>
          <p:nvPr/>
        </p:nvSpPr>
        <p:spPr bwMode="auto">
          <a:xfrm rot="5400000">
            <a:off x="7417594" y="4463257"/>
            <a:ext cx="2763837" cy="400050"/>
          </a:xfrm>
          <a:prstGeom prst="rect">
            <a:avLst/>
          </a:prstGeom>
          <a:noFill/>
          <a:ln w="9525">
            <a:noFill/>
            <a:miter lim="800000"/>
            <a:headEnd/>
            <a:tailEnd/>
          </a:ln>
        </p:spPr>
        <p:txBody>
          <a:bodyPr>
            <a:spAutoFit/>
          </a:bodyPr>
          <a:lstStyle/>
          <a:p>
            <a:r>
              <a:rPr lang="en-US"/>
              <a:t>Retrieved frames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Things to remember</a:t>
            </a:r>
          </a:p>
        </p:txBody>
      </p:sp>
      <p:sp>
        <p:nvSpPr>
          <p:cNvPr id="3" name="Content Placeholder 2"/>
          <p:cNvSpPr>
            <a:spLocks noGrp="1"/>
          </p:cNvSpPr>
          <p:nvPr>
            <p:ph idx="1"/>
          </p:nvPr>
        </p:nvSpPr>
        <p:spPr>
          <a:xfrm>
            <a:off x="457200" y="990600"/>
            <a:ext cx="5257800" cy="5638800"/>
          </a:xfrm>
        </p:spPr>
        <p:txBody>
          <a:bodyPr>
            <a:normAutofit fontScale="92500"/>
          </a:bodyPr>
          <a:lstStyle/>
          <a:p>
            <a:pPr>
              <a:defRPr/>
            </a:pPr>
            <a:r>
              <a:rPr lang="en-US" dirty="0" smtClean="0"/>
              <a:t>Object instance recognition</a:t>
            </a:r>
          </a:p>
          <a:p>
            <a:pPr lvl="1">
              <a:defRPr/>
            </a:pPr>
            <a:r>
              <a:rPr lang="en-US" dirty="0" smtClean="0"/>
              <a:t>Find </a:t>
            </a:r>
            <a:r>
              <a:rPr lang="en-US" dirty="0" err="1" smtClean="0"/>
              <a:t>keypoints</a:t>
            </a:r>
            <a:r>
              <a:rPr lang="en-US" dirty="0" smtClean="0"/>
              <a:t>, compute descriptors</a:t>
            </a:r>
          </a:p>
          <a:p>
            <a:pPr lvl="1">
              <a:defRPr/>
            </a:pPr>
            <a:r>
              <a:rPr lang="en-US" dirty="0" smtClean="0"/>
              <a:t>Match descriptors</a:t>
            </a:r>
          </a:p>
          <a:p>
            <a:pPr lvl="1">
              <a:defRPr/>
            </a:pPr>
            <a:r>
              <a:rPr lang="en-US" dirty="0" smtClean="0"/>
              <a:t>Vote for / fit affine parameters</a:t>
            </a:r>
          </a:p>
          <a:p>
            <a:pPr lvl="1">
              <a:defRPr/>
            </a:pPr>
            <a:r>
              <a:rPr lang="en-US" dirty="0" smtClean="0"/>
              <a:t>Return object if # inliers &gt; T</a:t>
            </a:r>
          </a:p>
          <a:p>
            <a:pPr lvl="1">
              <a:defRPr/>
            </a:pPr>
            <a:endParaRPr lang="en-US" dirty="0" smtClean="0"/>
          </a:p>
          <a:p>
            <a:pPr>
              <a:defRPr/>
            </a:pPr>
            <a:r>
              <a:rPr lang="en-US" dirty="0" smtClean="0"/>
              <a:t>Keys to efficiency</a:t>
            </a:r>
          </a:p>
          <a:p>
            <a:pPr lvl="1">
              <a:defRPr/>
            </a:pPr>
            <a:r>
              <a:rPr lang="en-US" dirty="0" smtClean="0"/>
              <a:t>Visual words</a:t>
            </a:r>
          </a:p>
          <a:p>
            <a:pPr lvl="2">
              <a:defRPr/>
            </a:pPr>
            <a:r>
              <a:rPr lang="en-US" dirty="0" smtClean="0"/>
              <a:t>Used for many applications</a:t>
            </a:r>
          </a:p>
          <a:p>
            <a:pPr lvl="1">
              <a:defRPr/>
            </a:pPr>
            <a:r>
              <a:rPr lang="en-US" dirty="0" smtClean="0"/>
              <a:t>Inverse document file</a:t>
            </a:r>
          </a:p>
          <a:p>
            <a:pPr lvl="2">
              <a:defRPr/>
            </a:pPr>
            <a:r>
              <a:rPr lang="en-US" dirty="0" smtClean="0"/>
              <a:t>Used for web-scale search</a:t>
            </a:r>
          </a:p>
          <a:p>
            <a:pPr lvl="1">
              <a:buFont typeface="Arial" charset="0"/>
              <a:buNone/>
              <a:defRPr/>
            </a:pPr>
            <a:endParaRPr lang="en-US" dirty="0" smtClean="0"/>
          </a:p>
        </p:txBody>
      </p:sp>
      <p:pic>
        <p:nvPicPr>
          <p:cNvPr id="57348" name="Picture 7"/>
          <p:cNvPicPr>
            <a:picLocks noChangeAspect="1" noChangeArrowheads="1"/>
          </p:cNvPicPr>
          <p:nvPr/>
        </p:nvPicPr>
        <p:blipFill>
          <a:blip r:embed="rId2" cstate="print"/>
          <a:srcRect/>
          <a:stretch>
            <a:fillRect/>
          </a:stretch>
        </p:blipFill>
        <p:spPr bwMode="auto">
          <a:xfrm>
            <a:off x="5664200" y="1143000"/>
            <a:ext cx="3479800" cy="2609850"/>
          </a:xfrm>
          <a:prstGeom prst="rect">
            <a:avLst/>
          </a:prstGeom>
          <a:noFill/>
          <a:ln w="9525">
            <a:noFill/>
            <a:miter lim="800000"/>
            <a:headEnd/>
            <a:tailEnd/>
          </a:ln>
        </p:spPr>
      </p:pic>
      <p:grpSp>
        <p:nvGrpSpPr>
          <p:cNvPr id="2" name="Group 119"/>
          <p:cNvGrpSpPr>
            <a:grpSpLocks/>
          </p:cNvGrpSpPr>
          <p:nvPr/>
        </p:nvGrpSpPr>
        <p:grpSpPr bwMode="auto">
          <a:xfrm>
            <a:off x="5638800" y="3989388"/>
            <a:ext cx="3429000" cy="2563812"/>
            <a:chOff x="5638800" y="3989461"/>
            <a:chExt cx="3429000" cy="2563739"/>
          </a:xfrm>
        </p:grpSpPr>
        <p:grpSp>
          <p:nvGrpSpPr>
            <p:cNvPr id="57350" name="Group 5"/>
            <p:cNvGrpSpPr>
              <a:grpSpLocks/>
            </p:cNvGrpSpPr>
            <p:nvPr/>
          </p:nvGrpSpPr>
          <p:grpSpPr bwMode="auto">
            <a:xfrm>
              <a:off x="8042305" y="5676588"/>
              <a:ext cx="224327" cy="152222"/>
              <a:chOff x="3504" y="1728"/>
              <a:chExt cx="336" cy="228"/>
            </a:xfrm>
          </p:grpSpPr>
          <p:sp>
            <p:nvSpPr>
              <p:cNvPr id="57462" name="Line 3"/>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57463" name="Picture 4"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pic>
          <p:nvPicPr>
            <p:cNvPr id="57351" name="Picture 5" descr="114_1464"/>
            <p:cNvPicPr>
              <a:picLocks noChangeAspect="1" noChangeArrowheads="1"/>
            </p:cNvPicPr>
            <p:nvPr/>
          </p:nvPicPr>
          <p:blipFill>
            <a:blip r:embed="rId4" cstate="print"/>
            <a:srcRect/>
            <a:stretch>
              <a:fillRect/>
            </a:stretch>
          </p:blipFill>
          <p:spPr bwMode="auto">
            <a:xfrm>
              <a:off x="6055407" y="5067700"/>
              <a:ext cx="384561" cy="289088"/>
            </a:xfrm>
            <a:prstGeom prst="rect">
              <a:avLst/>
            </a:prstGeom>
            <a:noFill/>
            <a:ln w="9525">
              <a:noFill/>
              <a:miter lim="800000"/>
              <a:headEnd/>
              <a:tailEnd/>
            </a:ln>
          </p:spPr>
        </p:pic>
        <p:sp>
          <p:nvSpPr>
            <p:cNvPr id="57352" name="Oval 6"/>
            <p:cNvSpPr>
              <a:spLocks noChangeArrowheads="1"/>
            </p:cNvSpPr>
            <p:nvPr/>
          </p:nvSpPr>
          <p:spPr bwMode="auto">
            <a:xfrm>
              <a:off x="6183594" y="5131793"/>
              <a:ext cx="64093" cy="96140"/>
            </a:xfrm>
            <a:prstGeom prst="ellipse">
              <a:avLst/>
            </a:prstGeom>
            <a:noFill/>
            <a:ln w="25400">
              <a:solidFill>
                <a:schemeClr val="bg1"/>
              </a:solidFill>
              <a:round/>
              <a:headEnd/>
              <a:tailEnd/>
            </a:ln>
          </p:spPr>
          <p:txBody>
            <a:bodyPr wrap="none" anchor="ctr"/>
            <a:lstStyle/>
            <a:p>
              <a:endParaRPr lang="en-US"/>
            </a:p>
          </p:txBody>
        </p:sp>
        <p:sp>
          <p:nvSpPr>
            <p:cNvPr id="57353" name="Oval 7"/>
            <p:cNvSpPr>
              <a:spLocks noChangeArrowheads="1"/>
            </p:cNvSpPr>
            <p:nvPr/>
          </p:nvSpPr>
          <p:spPr bwMode="auto">
            <a:xfrm>
              <a:off x="6262376" y="5224596"/>
              <a:ext cx="64093" cy="96140"/>
            </a:xfrm>
            <a:prstGeom prst="ellipse">
              <a:avLst/>
            </a:prstGeom>
            <a:noFill/>
            <a:ln w="25400">
              <a:solidFill>
                <a:schemeClr val="bg1"/>
              </a:solidFill>
              <a:round/>
              <a:headEnd/>
              <a:tailEnd/>
            </a:ln>
          </p:spPr>
          <p:txBody>
            <a:bodyPr wrap="none" anchor="ctr"/>
            <a:lstStyle/>
            <a:p>
              <a:endParaRPr lang="en-US"/>
            </a:p>
          </p:txBody>
        </p:sp>
        <p:sp>
          <p:nvSpPr>
            <p:cNvPr id="57354" name="Oval 8"/>
            <p:cNvSpPr>
              <a:spLocks noChangeArrowheads="1"/>
            </p:cNvSpPr>
            <p:nvPr/>
          </p:nvSpPr>
          <p:spPr bwMode="auto">
            <a:xfrm>
              <a:off x="6279735" y="5099747"/>
              <a:ext cx="67432" cy="110828"/>
            </a:xfrm>
            <a:prstGeom prst="ellipse">
              <a:avLst/>
            </a:prstGeom>
            <a:noFill/>
            <a:ln w="25400">
              <a:solidFill>
                <a:schemeClr val="bg1"/>
              </a:solidFill>
              <a:round/>
              <a:headEnd/>
              <a:tailEnd/>
            </a:ln>
          </p:spPr>
          <p:txBody>
            <a:bodyPr wrap="none" anchor="ctr"/>
            <a:lstStyle/>
            <a:p>
              <a:endParaRPr lang="en-US"/>
            </a:p>
          </p:txBody>
        </p:sp>
        <p:grpSp>
          <p:nvGrpSpPr>
            <p:cNvPr id="57355" name="Group 9"/>
            <p:cNvGrpSpPr>
              <a:grpSpLocks/>
            </p:cNvGrpSpPr>
            <p:nvPr/>
          </p:nvGrpSpPr>
          <p:grpSpPr bwMode="auto">
            <a:xfrm>
              <a:off x="5992649" y="5171852"/>
              <a:ext cx="889297" cy="644273"/>
              <a:chOff x="1010" y="1836"/>
              <a:chExt cx="1332" cy="965"/>
            </a:xfrm>
          </p:grpSpPr>
          <p:sp>
            <p:nvSpPr>
              <p:cNvPr id="57460" name="Line 10"/>
              <p:cNvSpPr>
                <a:spLocks noChangeShapeType="1"/>
              </p:cNvSpPr>
              <p:nvPr/>
            </p:nvSpPr>
            <p:spPr bwMode="auto">
              <a:xfrm flipH="1">
                <a:off x="1106" y="1836"/>
                <a:ext cx="1236" cy="881"/>
              </a:xfrm>
              <a:prstGeom prst="line">
                <a:avLst/>
              </a:prstGeom>
              <a:noFill/>
              <a:ln w="9525">
                <a:solidFill>
                  <a:schemeClr val="tx1"/>
                </a:solidFill>
                <a:round/>
                <a:headEnd/>
                <a:tailEnd/>
              </a:ln>
            </p:spPr>
            <p:txBody>
              <a:bodyPr/>
              <a:lstStyle/>
              <a:p>
                <a:endParaRPr lang="en-US"/>
              </a:p>
            </p:txBody>
          </p:sp>
          <p:pic>
            <p:nvPicPr>
              <p:cNvPr id="57461" name="Picture 11" descr="115_1531"/>
              <p:cNvPicPr>
                <a:picLocks noChangeAspect="1" noChangeArrowheads="1"/>
              </p:cNvPicPr>
              <p:nvPr/>
            </p:nvPicPr>
            <p:blipFill>
              <a:blip r:embed="rId5" cstate="print"/>
              <a:srcRect/>
              <a:stretch>
                <a:fillRect/>
              </a:stretch>
            </p:blipFill>
            <p:spPr bwMode="auto">
              <a:xfrm>
                <a:off x="1010" y="2621"/>
                <a:ext cx="240" cy="180"/>
              </a:xfrm>
              <a:prstGeom prst="rect">
                <a:avLst/>
              </a:prstGeom>
              <a:noFill/>
              <a:ln w="9525">
                <a:noFill/>
                <a:miter lim="800000"/>
                <a:headEnd/>
                <a:tailEnd/>
              </a:ln>
            </p:spPr>
          </p:pic>
        </p:grpSp>
        <p:grpSp>
          <p:nvGrpSpPr>
            <p:cNvPr id="57356" name="Group 12"/>
            <p:cNvGrpSpPr>
              <a:grpSpLocks/>
            </p:cNvGrpSpPr>
            <p:nvPr/>
          </p:nvGrpSpPr>
          <p:grpSpPr bwMode="auto">
            <a:xfrm>
              <a:off x="6728389" y="6189336"/>
              <a:ext cx="494722" cy="363864"/>
              <a:chOff x="1920" y="3187"/>
              <a:chExt cx="741" cy="545"/>
            </a:xfrm>
          </p:grpSpPr>
          <p:sp>
            <p:nvSpPr>
              <p:cNvPr id="57458" name="Line 13"/>
              <p:cNvSpPr>
                <a:spLocks noChangeShapeType="1"/>
              </p:cNvSpPr>
              <p:nvPr/>
            </p:nvSpPr>
            <p:spPr bwMode="auto">
              <a:xfrm flipH="1">
                <a:off x="2016" y="3187"/>
                <a:ext cx="645" cy="461"/>
              </a:xfrm>
              <a:prstGeom prst="line">
                <a:avLst/>
              </a:prstGeom>
              <a:noFill/>
              <a:ln w="9525">
                <a:solidFill>
                  <a:schemeClr val="tx1"/>
                </a:solidFill>
                <a:round/>
                <a:headEnd/>
                <a:tailEnd/>
              </a:ln>
            </p:spPr>
            <p:txBody>
              <a:bodyPr/>
              <a:lstStyle/>
              <a:p>
                <a:endParaRPr lang="en-US"/>
              </a:p>
            </p:txBody>
          </p:sp>
          <p:pic>
            <p:nvPicPr>
              <p:cNvPr id="57459" name="Picture 14" descr="115_1531"/>
              <p:cNvPicPr>
                <a:picLocks noChangeAspect="1" noChangeArrowheads="1"/>
              </p:cNvPicPr>
              <p:nvPr/>
            </p:nvPicPr>
            <p:blipFill>
              <a:blip r:embed="rId5" cstate="print"/>
              <a:srcRect/>
              <a:stretch>
                <a:fillRect/>
              </a:stretch>
            </p:blipFill>
            <p:spPr bwMode="auto">
              <a:xfrm>
                <a:off x="1920" y="3552"/>
                <a:ext cx="240" cy="180"/>
              </a:xfrm>
              <a:prstGeom prst="rect">
                <a:avLst/>
              </a:prstGeom>
              <a:noFill/>
              <a:ln w="9525">
                <a:noFill/>
                <a:miter lim="800000"/>
                <a:headEnd/>
                <a:tailEnd/>
              </a:ln>
            </p:spPr>
          </p:pic>
        </p:grpSp>
        <p:grpSp>
          <p:nvGrpSpPr>
            <p:cNvPr id="57357" name="Group 15"/>
            <p:cNvGrpSpPr>
              <a:grpSpLocks/>
            </p:cNvGrpSpPr>
            <p:nvPr/>
          </p:nvGrpSpPr>
          <p:grpSpPr bwMode="auto">
            <a:xfrm>
              <a:off x="6087454" y="4811326"/>
              <a:ext cx="1538243" cy="1113624"/>
              <a:chOff x="1152" y="1296"/>
              <a:chExt cx="2304" cy="1668"/>
            </a:xfrm>
          </p:grpSpPr>
          <p:sp>
            <p:nvSpPr>
              <p:cNvPr id="57456" name="Line 16"/>
              <p:cNvSpPr>
                <a:spLocks noChangeShapeType="1"/>
              </p:cNvSpPr>
              <p:nvPr/>
            </p:nvSpPr>
            <p:spPr bwMode="auto">
              <a:xfrm flipH="1">
                <a:off x="1248" y="1296"/>
                <a:ext cx="2208" cy="1584"/>
              </a:xfrm>
              <a:prstGeom prst="line">
                <a:avLst/>
              </a:prstGeom>
              <a:noFill/>
              <a:ln w="9525">
                <a:solidFill>
                  <a:schemeClr val="tx1"/>
                </a:solidFill>
                <a:round/>
                <a:headEnd/>
                <a:tailEnd/>
              </a:ln>
            </p:spPr>
            <p:txBody>
              <a:bodyPr/>
              <a:lstStyle/>
              <a:p>
                <a:endParaRPr lang="en-US"/>
              </a:p>
            </p:txBody>
          </p:sp>
          <p:pic>
            <p:nvPicPr>
              <p:cNvPr id="57457" name="Picture 17" descr="115_1531"/>
              <p:cNvPicPr>
                <a:picLocks noChangeAspect="1" noChangeArrowheads="1"/>
              </p:cNvPicPr>
              <p:nvPr/>
            </p:nvPicPr>
            <p:blipFill>
              <a:blip r:embed="rId5" cstate="print"/>
              <a:srcRect/>
              <a:stretch>
                <a:fillRect/>
              </a:stretch>
            </p:blipFill>
            <p:spPr bwMode="auto">
              <a:xfrm>
                <a:off x="1152" y="2784"/>
                <a:ext cx="240" cy="180"/>
              </a:xfrm>
              <a:prstGeom prst="rect">
                <a:avLst/>
              </a:prstGeom>
              <a:noFill/>
              <a:ln w="9525">
                <a:noFill/>
                <a:miter lim="800000"/>
                <a:headEnd/>
                <a:tailEnd/>
              </a:ln>
            </p:spPr>
          </p:pic>
        </p:grpSp>
        <p:grpSp>
          <p:nvGrpSpPr>
            <p:cNvPr id="57358" name="Group 18"/>
            <p:cNvGrpSpPr>
              <a:grpSpLocks/>
            </p:cNvGrpSpPr>
            <p:nvPr/>
          </p:nvGrpSpPr>
          <p:grpSpPr bwMode="auto">
            <a:xfrm>
              <a:off x="7162355" y="5440911"/>
              <a:ext cx="1121636" cy="793157"/>
              <a:chOff x="2544" y="2064"/>
              <a:chExt cx="1680" cy="1188"/>
            </a:xfrm>
          </p:grpSpPr>
          <p:sp>
            <p:nvSpPr>
              <p:cNvPr id="57454" name="Line 19"/>
              <p:cNvSpPr>
                <a:spLocks noChangeShapeType="1"/>
              </p:cNvSpPr>
              <p:nvPr/>
            </p:nvSpPr>
            <p:spPr bwMode="auto">
              <a:xfrm flipH="1">
                <a:off x="2688" y="2064"/>
                <a:ext cx="1536" cy="1104"/>
              </a:xfrm>
              <a:prstGeom prst="line">
                <a:avLst/>
              </a:prstGeom>
              <a:noFill/>
              <a:ln w="9525">
                <a:solidFill>
                  <a:schemeClr val="tx1"/>
                </a:solidFill>
                <a:round/>
                <a:headEnd/>
                <a:tailEnd/>
              </a:ln>
            </p:spPr>
            <p:txBody>
              <a:bodyPr/>
              <a:lstStyle/>
              <a:p>
                <a:endParaRPr lang="en-US"/>
              </a:p>
            </p:txBody>
          </p:sp>
          <p:pic>
            <p:nvPicPr>
              <p:cNvPr id="57455" name="Picture 20" descr="114_1464"/>
              <p:cNvPicPr>
                <a:picLocks noChangeAspect="1" noChangeArrowheads="1"/>
              </p:cNvPicPr>
              <p:nvPr/>
            </p:nvPicPr>
            <p:blipFill>
              <a:blip r:embed="rId6" cstate="print"/>
              <a:srcRect/>
              <a:stretch>
                <a:fillRect/>
              </a:stretch>
            </p:blipFill>
            <p:spPr bwMode="auto">
              <a:xfrm>
                <a:off x="2544" y="3072"/>
                <a:ext cx="240" cy="180"/>
              </a:xfrm>
              <a:prstGeom prst="rect">
                <a:avLst/>
              </a:prstGeom>
              <a:noFill/>
              <a:ln w="9525">
                <a:noFill/>
                <a:miter lim="800000"/>
                <a:headEnd/>
                <a:tailEnd/>
              </a:ln>
            </p:spPr>
          </p:pic>
        </p:grpSp>
        <p:grpSp>
          <p:nvGrpSpPr>
            <p:cNvPr id="57359" name="Group 21"/>
            <p:cNvGrpSpPr>
              <a:grpSpLocks/>
            </p:cNvGrpSpPr>
            <p:nvPr/>
          </p:nvGrpSpPr>
          <p:grpSpPr bwMode="auto">
            <a:xfrm>
              <a:off x="6600202" y="5356121"/>
              <a:ext cx="576841" cy="408596"/>
              <a:chOff x="1920" y="2112"/>
              <a:chExt cx="864" cy="612"/>
            </a:xfrm>
          </p:grpSpPr>
          <p:sp>
            <p:nvSpPr>
              <p:cNvPr id="57452" name="Line 22"/>
              <p:cNvSpPr>
                <a:spLocks noChangeShapeType="1"/>
              </p:cNvSpPr>
              <p:nvPr/>
            </p:nvSpPr>
            <p:spPr bwMode="auto">
              <a:xfrm flipH="1">
                <a:off x="2064" y="2112"/>
                <a:ext cx="720" cy="528"/>
              </a:xfrm>
              <a:prstGeom prst="line">
                <a:avLst/>
              </a:prstGeom>
              <a:noFill/>
              <a:ln w="9525">
                <a:solidFill>
                  <a:schemeClr val="tx1"/>
                </a:solidFill>
                <a:round/>
                <a:headEnd/>
                <a:tailEnd/>
              </a:ln>
            </p:spPr>
            <p:txBody>
              <a:bodyPr/>
              <a:lstStyle/>
              <a:p>
                <a:endParaRPr lang="en-US"/>
              </a:p>
            </p:txBody>
          </p:sp>
          <p:pic>
            <p:nvPicPr>
              <p:cNvPr id="57453" name="Picture 23" descr="114_1464"/>
              <p:cNvPicPr>
                <a:picLocks noChangeAspect="1" noChangeArrowheads="1"/>
              </p:cNvPicPr>
              <p:nvPr/>
            </p:nvPicPr>
            <p:blipFill>
              <a:blip r:embed="rId6" cstate="print"/>
              <a:srcRect/>
              <a:stretch>
                <a:fillRect/>
              </a:stretch>
            </p:blipFill>
            <p:spPr bwMode="auto">
              <a:xfrm>
                <a:off x="1920" y="2544"/>
                <a:ext cx="240" cy="180"/>
              </a:xfrm>
              <a:prstGeom prst="rect">
                <a:avLst/>
              </a:prstGeom>
              <a:noFill/>
              <a:ln w="9525">
                <a:noFill/>
                <a:miter lim="800000"/>
                <a:headEnd/>
                <a:tailEnd/>
              </a:ln>
            </p:spPr>
          </p:pic>
        </p:grpSp>
        <p:grpSp>
          <p:nvGrpSpPr>
            <p:cNvPr id="57360" name="Group 24"/>
            <p:cNvGrpSpPr>
              <a:grpSpLocks/>
            </p:cNvGrpSpPr>
            <p:nvPr/>
          </p:nvGrpSpPr>
          <p:grpSpPr bwMode="auto">
            <a:xfrm>
              <a:off x="7080903" y="4942851"/>
              <a:ext cx="672981" cy="504736"/>
              <a:chOff x="2256" y="1152"/>
              <a:chExt cx="1008" cy="756"/>
            </a:xfrm>
          </p:grpSpPr>
          <p:sp>
            <p:nvSpPr>
              <p:cNvPr id="57450" name="Line 25"/>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57451" name="Picture 26" descr="109_0999"/>
              <p:cNvPicPr>
                <a:picLocks noChangeAspect="1" noChangeArrowheads="1"/>
              </p:cNvPicPr>
              <p:nvPr/>
            </p:nvPicPr>
            <p:blipFill>
              <a:blip r:embed="rId7" cstate="print"/>
              <a:srcRect/>
              <a:stretch>
                <a:fillRect/>
              </a:stretch>
            </p:blipFill>
            <p:spPr bwMode="auto">
              <a:xfrm>
                <a:off x="2256" y="1728"/>
                <a:ext cx="240" cy="180"/>
              </a:xfrm>
              <a:prstGeom prst="rect">
                <a:avLst/>
              </a:prstGeom>
              <a:noFill/>
              <a:ln w="9525">
                <a:noFill/>
                <a:miter lim="800000"/>
                <a:headEnd/>
                <a:tailEnd/>
              </a:ln>
            </p:spPr>
          </p:pic>
        </p:grpSp>
        <p:grpSp>
          <p:nvGrpSpPr>
            <p:cNvPr id="57361" name="Group 27"/>
            <p:cNvGrpSpPr>
              <a:grpSpLocks/>
            </p:cNvGrpSpPr>
            <p:nvPr/>
          </p:nvGrpSpPr>
          <p:grpSpPr bwMode="auto">
            <a:xfrm>
              <a:off x="8298679" y="5676588"/>
              <a:ext cx="224327" cy="152222"/>
              <a:chOff x="3504" y="1728"/>
              <a:chExt cx="336" cy="228"/>
            </a:xfrm>
          </p:grpSpPr>
          <p:sp>
            <p:nvSpPr>
              <p:cNvPr id="57448" name="Line 28"/>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57449" name="Picture 29"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57362" name="Group 30"/>
            <p:cNvGrpSpPr>
              <a:grpSpLocks/>
            </p:cNvGrpSpPr>
            <p:nvPr/>
          </p:nvGrpSpPr>
          <p:grpSpPr bwMode="auto">
            <a:xfrm>
              <a:off x="7341950" y="5199893"/>
              <a:ext cx="672981" cy="504736"/>
              <a:chOff x="2256" y="1152"/>
              <a:chExt cx="1008" cy="756"/>
            </a:xfrm>
          </p:grpSpPr>
          <p:sp>
            <p:nvSpPr>
              <p:cNvPr id="57446" name="Line 31"/>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57447" name="Picture 32" descr="109_0999"/>
              <p:cNvPicPr>
                <a:picLocks noChangeAspect="1" noChangeArrowheads="1"/>
              </p:cNvPicPr>
              <p:nvPr/>
            </p:nvPicPr>
            <p:blipFill>
              <a:blip r:embed="rId7" cstate="print"/>
              <a:srcRect/>
              <a:stretch>
                <a:fillRect/>
              </a:stretch>
            </p:blipFill>
            <p:spPr bwMode="auto">
              <a:xfrm>
                <a:off x="2256" y="1728"/>
                <a:ext cx="240" cy="180"/>
              </a:xfrm>
              <a:prstGeom prst="rect">
                <a:avLst/>
              </a:prstGeom>
              <a:noFill/>
              <a:ln w="9525">
                <a:noFill/>
                <a:miter lim="800000"/>
                <a:headEnd/>
                <a:tailEnd/>
              </a:ln>
            </p:spPr>
          </p:pic>
        </p:grpSp>
        <p:grpSp>
          <p:nvGrpSpPr>
            <p:cNvPr id="57363" name="Group 33"/>
            <p:cNvGrpSpPr>
              <a:grpSpLocks/>
            </p:cNvGrpSpPr>
            <p:nvPr/>
          </p:nvGrpSpPr>
          <p:grpSpPr bwMode="auto">
            <a:xfrm>
              <a:off x="7785931" y="5195887"/>
              <a:ext cx="224327" cy="152222"/>
              <a:chOff x="3504" y="1728"/>
              <a:chExt cx="336" cy="228"/>
            </a:xfrm>
          </p:grpSpPr>
          <p:sp>
            <p:nvSpPr>
              <p:cNvPr id="57444" name="Line 34"/>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57445" name="Picture 35"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57364" name="Group 36"/>
            <p:cNvGrpSpPr>
              <a:grpSpLocks/>
            </p:cNvGrpSpPr>
            <p:nvPr/>
          </p:nvGrpSpPr>
          <p:grpSpPr bwMode="auto">
            <a:xfrm>
              <a:off x="6824529" y="4715186"/>
              <a:ext cx="672981" cy="504736"/>
              <a:chOff x="2256" y="1152"/>
              <a:chExt cx="1008" cy="756"/>
            </a:xfrm>
          </p:grpSpPr>
          <p:sp>
            <p:nvSpPr>
              <p:cNvPr id="57442" name="Line 37"/>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a:p>
            </p:txBody>
          </p:sp>
          <p:pic>
            <p:nvPicPr>
              <p:cNvPr id="57443" name="Picture 38" descr="109_0999"/>
              <p:cNvPicPr>
                <a:picLocks noChangeAspect="1" noChangeArrowheads="1"/>
              </p:cNvPicPr>
              <p:nvPr/>
            </p:nvPicPr>
            <p:blipFill>
              <a:blip r:embed="rId7" cstate="print"/>
              <a:srcRect/>
              <a:stretch>
                <a:fillRect/>
              </a:stretch>
            </p:blipFill>
            <p:spPr bwMode="auto">
              <a:xfrm>
                <a:off x="2256" y="1728"/>
                <a:ext cx="240" cy="180"/>
              </a:xfrm>
              <a:prstGeom prst="rect">
                <a:avLst/>
              </a:prstGeom>
              <a:noFill/>
              <a:ln w="9525">
                <a:noFill/>
                <a:miter lim="800000"/>
                <a:headEnd/>
                <a:tailEnd/>
              </a:ln>
            </p:spPr>
          </p:pic>
        </p:grpSp>
        <p:grpSp>
          <p:nvGrpSpPr>
            <p:cNvPr id="57365" name="Group 39"/>
            <p:cNvGrpSpPr>
              <a:grpSpLocks/>
            </p:cNvGrpSpPr>
            <p:nvPr/>
          </p:nvGrpSpPr>
          <p:grpSpPr bwMode="auto">
            <a:xfrm>
              <a:off x="7657744" y="5099747"/>
              <a:ext cx="224327" cy="152222"/>
              <a:chOff x="3504" y="1728"/>
              <a:chExt cx="336" cy="228"/>
            </a:xfrm>
          </p:grpSpPr>
          <p:sp>
            <p:nvSpPr>
              <p:cNvPr id="57440" name="Line 40"/>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57441" name="Picture 41"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grpSp>
          <p:nvGrpSpPr>
            <p:cNvPr id="57366" name="Group 42"/>
            <p:cNvGrpSpPr>
              <a:grpSpLocks/>
            </p:cNvGrpSpPr>
            <p:nvPr/>
          </p:nvGrpSpPr>
          <p:grpSpPr bwMode="auto">
            <a:xfrm>
              <a:off x="8178503" y="5563089"/>
              <a:ext cx="224327" cy="152222"/>
              <a:chOff x="3504" y="1728"/>
              <a:chExt cx="336" cy="228"/>
            </a:xfrm>
          </p:grpSpPr>
          <p:sp>
            <p:nvSpPr>
              <p:cNvPr id="57438" name="Line 43"/>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a:p>
            </p:txBody>
          </p:sp>
          <p:pic>
            <p:nvPicPr>
              <p:cNvPr id="57439" name="Picture 44" descr="114_1469"/>
              <p:cNvPicPr>
                <a:picLocks noChangeAspect="1" noChangeArrowheads="1"/>
              </p:cNvPicPr>
              <p:nvPr/>
            </p:nvPicPr>
            <p:blipFill>
              <a:blip r:embed="rId3" cstate="print"/>
              <a:srcRect/>
              <a:stretch>
                <a:fillRect/>
              </a:stretch>
            </p:blipFill>
            <p:spPr bwMode="auto">
              <a:xfrm>
                <a:off x="3504" y="1776"/>
                <a:ext cx="240" cy="180"/>
              </a:xfrm>
              <a:prstGeom prst="rect">
                <a:avLst/>
              </a:prstGeom>
              <a:noFill/>
              <a:ln w="9525">
                <a:noFill/>
                <a:miter lim="800000"/>
                <a:headEnd/>
                <a:tailEnd/>
              </a:ln>
            </p:spPr>
          </p:pic>
        </p:grpSp>
        <p:sp>
          <p:nvSpPr>
            <p:cNvPr id="57367" name="Line 45"/>
            <p:cNvSpPr>
              <a:spLocks noChangeShapeType="1"/>
            </p:cNvSpPr>
            <p:nvPr/>
          </p:nvSpPr>
          <p:spPr bwMode="auto">
            <a:xfrm flipV="1">
              <a:off x="8280652" y="5245292"/>
              <a:ext cx="128187" cy="192280"/>
            </a:xfrm>
            <a:prstGeom prst="line">
              <a:avLst/>
            </a:prstGeom>
            <a:noFill/>
            <a:ln w="38100">
              <a:solidFill>
                <a:schemeClr val="tx1"/>
              </a:solidFill>
              <a:round/>
              <a:headEnd/>
              <a:tailEnd/>
            </a:ln>
          </p:spPr>
          <p:txBody>
            <a:bodyPr/>
            <a:lstStyle/>
            <a:p>
              <a:endParaRPr lang="en-US"/>
            </a:p>
          </p:txBody>
        </p:sp>
        <p:sp>
          <p:nvSpPr>
            <p:cNvPr id="57368" name="Line 46"/>
            <p:cNvSpPr>
              <a:spLocks noChangeShapeType="1"/>
            </p:cNvSpPr>
            <p:nvPr/>
          </p:nvSpPr>
          <p:spPr bwMode="auto">
            <a:xfrm>
              <a:off x="8409507" y="5253972"/>
              <a:ext cx="0" cy="320467"/>
            </a:xfrm>
            <a:prstGeom prst="line">
              <a:avLst/>
            </a:prstGeom>
            <a:noFill/>
            <a:ln w="38100">
              <a:solidFill>
                <a:schemeClr val="tx1"/>
              </a:solidFill>
              <a:round/>
              <a:headEnd/>
              <a:tailEnd/>
            </a:ln>
          </p:spPr>
          <p:txBody>
            <a:bodyPr/>
            <a:lstStyle/>
            <a:p>
              <a:endParaRPr lang="en-US"/>
            </a:p>
          </p:txBody>
        </p:sp>
        <p:sp>
          <p:nvSpPr>
            <p:cNvPr id="57369" name="Line 47"/>
            <p:cNvSpPr>
              <a:spLocks noChangeShapeType="1"/>
            </p:cNvSpPr>
            <p:nvPr/>
          </p:nvSpPr>
          <p:spPr bwMode="auto">
            <a:xfrm>
              <a:off x="8426865" y="5259980"/>
              <a:ext cx="96140" cy="416608"/>
            </a:xfrm>
            <a:prstGeom prst="line">
              <a:avLst/>
            </a:prstGeom>
            <a:noFill/>
            <a:ln w="38100">
              <a:solidFill>
                <a:schemeClr val="tx1"/>
              </a:solidFill>
              <a:round/>
              <a:headEnd/>
              <a:tailEnd/>
            </a:ln>
          </p:spPr>
          <p:txBody>
            <a:bodyPr/>
            <a:lstStyle/>
            <a:p>
              <a:endParaRPr lang="en-US"/>
            </a:p>
          </p:txBody>
        </p:sp>
        <p:sp>
          <p:nvSpPr>
            <p:cNvPr id="57370" name="Oval 48"/>
            <p:cNvSpPr>
              <a:spLocks noChangeArrowheads="1"/>
            </p:cNvSpPr>
            <p:nvPr/>
          </p:nvSpPr>
          <p:spPr bwMode="auto">
            <a:xfrm>
              <a:off x="8362772" y="5516354"/>
              <a:ext cx="96140" cy="96140"/>
            </a:xfrm>
            <a:prstGeom prst="ellipse">
              <a:avLst/>
            </a:prstGeom>
            <a:solidFill>
              <a:srgbClr val="0000FF"/>
            </a:solidFill>
            <a:ln w="9525">
              <a:solidFill>
                <a:schemeClr val="tx1"/>
              </a:solidFill>
              <a:round/>
              <a:headEnd/>
              <a:tailEnd/>
            </a:ln>
          </p:spPr>
          <p:txBody>
            <a:bodyPr wrap="none" anchor="ctr"/>
            <a:lstStyle/>
            <a:p>
              <a:endParaRPr lang="en-US"/>
            </a:p>
          </p:txBody>
        </p:sp>
        <p:sp>
          <p:nvSpPr>
            <p:cNvPr id="57371" name="Oval 49"/>
            <p:cNvSpPr>
              <a:spLocks noChangeArrowheads="1"/>
            </p:cNvSpPr>
            <p:nvPr/>
          </p:nvSpPr>
          <p:spPr bwMode="auto">
            <a:xfrm>
              <a:off x="8490959" y="5644541"/>
              <a:ext cx="96140" cy="96140"/>
            </a:xfrm>
            <a:prstGeom prst="ellipse">
              <a:avLst/>
            </a:prstGeom>
            <a:solidFill>
              <a:srgbClr val="0000FF"/>
            </a:solidFill>
            <a:ln w="9525">
              <a:solidFill>
                <a:schemeClr val="tx1"/>
              </a:solidFill>
              <a:round/>
              <a:headEnd/>
              <a:tailEnd/>
            </a:ln>
          </p:spPr>
          <p:txBody>
            <a:bodyPr wrap="none" anchor="ctr"/>
            <a:lstStyle/>
            <a:p>
              <a:endParaRPr lang="en-US"/>
            </a:p>
          </p:txBody>
        </p:sp>
        <p:sp>
          <p:nvSpPr>
            <p:cNvPr id="57372" name="Oval 50"/>
            <p:cNvSpPr>
              <a:spLocks noChangeArrowheads="1"/>
            </p:cNvSpPr>
            <p:nvPr/>
          </p:nvSpPr>
          <p:spPr bwMode="auto">
            <a:xfrm>
              <a:off x="8234585" y="5388167"/>
              <a:ext cx="96140" cy="96140"/>
            </a:xfrm>
            <a:prstGeom prst="ellipse">
              <a:avLst/>
            </a:prstGeom>
            <a:solidFill>
              <a:srgbClr val="0000FF"/>
            </a:solidFill>
            <a:ln w="9525">
              <a:solidFill>
                <a:schemeClr val="tx1"/>
              </a:solidFill>
              <a:round/>
              <a:headEnd/>
              <a:tailEnd/>
            </a:ln>
          </p:spPr>
          <p:txBody>
            <a:bodyPr wrap="none" anchor="ctr"/>
            <a:lstStyle/>
            <a:p>
              <a:endParaRPr lang="en-US"/>
            </a:p>
          </p:txBody>
        </p:sp>
        <p:sp>
          <p:nvSpPr>
            <p:cNvPr id="57373" name="Line 51"/>
            <p:cNvSpPr>
              <a:spLocks noChangeShapeType="1"/>
            </p:cNvSpPr>
            <p:nvPr/>
          </p:nvSpPr>
          <p:spPr bwMode="auto">
            <a:xfrm flipV="1">
              <a:off x="7896092" y="4876755"/>
              <a:ext cx="128187" cy="192280"/>
            </a:xfrm>
            <a:prstGeom prst="line">
              <a:avLst/>
            </a:prstGeom>
            <a:noFill/>
            <a:ln w="38100">
              <a:solidFill>
                <a:schemeClr val="tx1"/>
              </a:solidFill>
              <a:round/>
              <a:headEnd/>
              <a:tailEnd/>
            </a:ln>
          </p:spPr>
          <p:txBody>
            <a:bodyPr/>
            <a:lstStyle/>
            <a:p>
              <a:endParaRPr lang="en-US"/>
            </a:p>
          </p:txBody>
        </p:sp>
        <p:sp>
          <p:nvSpPr>
            <p:cNvPr id="57374" name="Line 52"/>
            <p:cNvSpPr>
              <a:spLocks noChangeShapeType="1"/>
            </p:cNvSpPr>
            <p:nvPr/>
          </p:nvSpPr>
          <p:spPr bwMode="auto">
            <a:xfrm>
              <a:off x="8024946" y="4885434"/>
              <a:ext cx="0" cy="320467"/>
            </a:xfrm>
            <a:prstGeom prst="line">
              <a:avLst/>
            </a:prstGeom>
            <a:noFill/>
            <a:ln w="38100">
              <a:solidFill>
                <a:schemeClr val="tx1"/>
              </a:solidFill>
              <a:round/>
              <a:headEnd/>
              <a:tailEnd/>
            </a:ln>
          </p:spPr>
          <p:txBody>
            <a:bodyPr/>
            <a:lstStyle/>
            <a:p>
              <a:endParaRPr lang="en-US"/>
            </a:p>
          </p:txBody>
        </p:sp>
        <p:sp>
          <p:nvSpPr>
            <p:cNvPr id="57375" name="Line 53"/>
            <p:cNvSpPr>
              <a:spLocks noChangeShapeType="1"/>
            </p:cNvSpPr>
            <p:nvPr/>
          </p:nvSpPr>
          <p:spPr bwMode="auto">
            <a:xfrm>
              <a:off x="8042305" y="4891443"/>
              <a:ext cx="96140" cy="416608"/>
            </a:xfrm>
            <a:prstGeom prst="line">
              <a:avLst/>
            </a:prstGeom>
            <a:noFill/>
            <a:ln w="38100">
              <a:solidFill>
                <a:schemeClr val="tx1"/>
              </a:solidFill>
              <a:round/>
              <a:headEnd/>
              <a:tailEnd/>
            </a:ln>
          </p:spPr>
          <p:txBody>
            <a:bodyPr/>
            <a:lstStyle/>
            <a:p>
              <a:endParaRPr lang="en-US"/>
            </a:p>
          </p:txBody>
        </p:sp>
        <p:sp>
          <p:nvSpPr>
            <p:cNvPr id="57376" name="Oval 54"/>
            <p:cNvSpPr>
              <a:spLocks noChangeArrowheads="1"/>
            </p:cNvSpPr>
            <p:nvPr/>
          </p:nvSpPr>
          <p:spPr bwMode="auto">
            <a:xfrm>
              <a:off x="7978211" y="5147817"/>
              <a:ext cx="96140" cy="96140"/>
            </a:xfrm>
            <a:prstGeom prst="ellipse">
              <a:avLst/>
            </a:prstGeom>
            <a:solidFill>
              <a:srgbClr val="0000FF"/>
            </a:solidFill>
            <a:ln w="9525">
              <a:solidFill>
                <a:schemeClr val="tx1"/>
              </a:solidFill>
              <a:round/>
              <a:headEnd/>
              <a:tailEnd/>
            </a:ln>
          </p:spPr>
          <p:txBody>
            <a:bodyPr wrap="none" anchor="ctr"/>
            <a:lstStyle/>
            <a:p>
              <a:endParaRPr lang="en-US"/>
            </a:p>
          </p:txBody>
        </p:sp>
        <p:sp>
          <p:nvSpPr>
            <p:cNvPr id="57377" name="Oval 55"/>
            <p:cNvSpPr>
              <a:spLocks noChangeArrowheads="1"/>
            </p:cNvSpPr>
            <p:nvPr/>
          </p:nvSpPr>
          <p:spPr bwMode="auto">
            <a:xfrm>
              <a:off x="8106398" y="5276004"/>
              <a:ext cx="96140" cy="96140"/>
            </a:xfrm>
            <a:prstGeom prst="ellipse">
              <a:avLst/>
            </a:prstGeom>
            <a:solidFill>
              <a:srgbClr val="0000FF"/>
            </a:solidFill>
            <a:ln w="9525">
              <a:solidFill>
                <a:schemeClr val="tx1"/>
              </a:solidFill>
              <a:round/>
              <a:headEnd/>
              <a:tailEnd/>
            </a:ln>
          </p:spPr>
          <p:txBody>
            <a:bodyPr wrap="none" anchor="ctr"/>
            <a:lstStyle/>
            <a:p>
              <a:endParaRPr lang="en-US"/>
            </a:p>
          </p:txBody>
        </p:sp>
        <p:sp>
          <p:nvSpPr>
            <p:cNvPr id="57378" name="Oval 56"/>
            <p:cNvSpPr>
              <a:spLocks noChangeArrowheads="1"/>
            </p:cNvSpPr>
            <p:nvPr/>
          </p:nvSpPr>
          <p:spPr bwMode="auto">
            <a:xfrm>
              <a:off x="7850024" y="5019630"/>
              <a:ext cx="96140" cy="96140"/>
            </a:xfrm>
            <a:prstGeom prst="ellipse">
              <a:avLst/>
            </a:prstGeom>
            <a:solidFill>
              <a:srgbClr val="0000FF"/>
            </a:solidFill>
            <a:ln w="9525">
              <a:solidFill>
                <a:schemeClr val="tx1"/>
              </a:solidFill>
              <a:round/>
              <a:headEnd/>
              <a:tailEnd/>
            </a:ln>
          </p:spPr>
          <p:txBody>
            <a:bodyPr wrap="none" anchor="ctr"/>
            <a:lstStyle/>
            <a:p>
              <a:endParaRPr lang="en-US"/>
            </a:p>
          </p:txBody>
        </p:sp>
        <p:sp>
          <p:nvSpPr>
            <p:cNvPr id="57379" name="Line 57"/>
            <p:cNvSpPr>
              <a:spLocks noChangeShapeType="1"/>
            </p:cNvSpPr>
            <p:nvPr/>
          </p:nvSpPr>
          <p:spPr bwMode="auto">
            <a:xfrm flipV="1">
              <a:off x="7511531" y="4492194"/>
              <a:ext cx="128187" cy="192280"/>
            </a:xfrm>
            <a:prstGeom prst="line">
              <a:avLst/>
            </a:prstGeom>
            <a:noFill/>
            <a:ln w="38100">
              <a:solidFill>
                <a:schemeClr val="tx1"/>
              </a:solidFill>
              <a:round/>
              <a:headEnd/>
              <a:tailEnd/>
            </a:ln>
          </p:spPr>
          <p:txBody>
            <a:bodyPr/>
            <a:lstStyle/>
            <a:p>
              <a:endParaRPr lang="en-US"/>
            </a:p>
          </p:txBody>
        </p:sp>
        <p:sp>
          <p:nvSpPr>
            <p:cNvPr id="57380" name="Line 58"/>
            <p:cNvSpPr>
              <a:spLocks noChangeShapeType="1"/>
            </p:cNvSpPr>
            <p:nvPr/>
          </p:nvSpPr>
          <p:spPr bwMode="auto">
            <a:xfrm>
              <a:off x="7640385" y="4500874"/>
              <a:ext cx="0" cy="320467"/>
            </a:xfrm>
            <a:prstGeom prst="line">
              <a:avLst/>
            </a:prstGeom>
            <a:noFill/>
            <a:ln w="38100">
              <a:solidFill>
                <a:schemeClr val="tx1"/>
              </a:solidFill>
              <a:round/>
              <a:headEnd/>
              <a:tailEnd/>
            </a:ln>
          </p:spPr>
          <p:txBody>
            <a:bodyPr/>
            <a:lstStyle/>
            <a:p>
              <a:endParaRPr lang="en-US"/>
            </a:p>
          </p:txBody>
        </p:sp>
        <p:sp>
          <p:nvSpPr>
            <p:cNvPr id="57381" name="Line 59"/>
            <p:cNvSpPr>
              <a:spLocks noChangeShapeType="1"/>
            </p:cNvSpPr>
            <p:nvPr/>
          </p:nvSpPr>
          <p:spPr bwMode="auto">
            <a:xfrm>
              <a:off x="7657744" y="4506882"/>
              <a:ext cx="96140" cy="416608"/>
            </a:xfrm>
            <a:prstGeom prst="line">
              <a:avLst/>
            </a:prstGeom>
            <a:noFill/>
            <a:ln w="38100">
              <a:solidFill>
                <a:schemeClr val="tx1"/>
              </a:solidFill>
              <a:round/>
              <a:headEnd/>
              <a:tailEnd/>
            </a:ln>
          </p:spPr>
          <p:txBody>
            <a:bodyPr/>
            <a:lstStyle/>
            <a:p>
              <a:endParaRPr lang="en-US"/>
            </a:p>
          </p:txBody>
        </p:sp>
        <p:sp>
          <p:nvSpPr>
            <p:cNvPr id="57382" name="Oval 60"/>
            <p:cNvSpPr>
              <a:spLocks noChangeArrowheads="1"/>
            </p:cNvSpPr>
            <p:nvPr/>
          </p:nvSpPr>
          <p:spPr bwMode="auto">
            <a:xfrm>
              <a:off x="7593650" y="4763256"/>
              <a:ext cx="96140" cy="96140"/>
            </a:xfrm>
            <a:prstGeom prst="ellipse">
              <a:avLst/>
            </a:prstGeom>
            <a:solidFill>
              <a:srgbClr val="0000FF"/>
            </a:solidFill>
            <a:ln w="9525">
              <a:solidFill>
                <a:schemeClr val="tx1"/>
              </a:solidFill>
              <a:round/>
              <a:headEnd/>
              <a:tailEnd/>
            </a:ln>
          </p:spPr>
          <p:txBody>
            <a:bodyPr wrap="none" anchor="ctr"/>
            <a:lstStyle/>
            <a:p>
              <a:endParaRPr lang="en-US"/>
            </a:p>
          </p:txBody>
        </p:sp>
        <p:sp>
          <p:nvSpPr>
            <p:cNvPr id="57383" name="Oval 61"/>
            <p:cNvSpPr>
              <a:spLocks noChangeArrowheads="1"/>
            </p:cNvSpPr>
            <p:nvPr/>
          </p:nvSpPr>
          <p:spPr bwMode="auto">
            <a:xfrm>
              <a:off x="7721837" y="4891443"/>
              <a:ext cx="96140" cy="96140"/>
            </a:xfrm>
            <a:prstGeom prst="ellipse">
              <a:avLst/>
            </a:prstGeom>
            <a:solidFill>
              <a:srgbClr val="0000FF"/>
            </a:solidFill>
            <a:ln w="9525">
              <a:solidFill>
                <a:schemeClr val="tx1"/>
              </a:solidFill>
              <a:round/>
              <a:headEnd/>
              <a:tailEnd/>
            </a:ln>
          </p:spPr>
          <p:txBody>
            <a:bodyPr wrap="none" anchor="ctr"/>
            <a:lstStyle/>
            <a:p>
              <a:endParaRPr lang="en-US"/>
            </a:p>
          </p:txBody>
        </p:sp>
        <p:sp>
          <p:nvSpPr>
            <p:cNvPr id="57384" name="Line 62"/>
            <p:cNvSpPr>
              <a:spLocks noChangeShapeType="1"/>
            </p:cNvSpPr>
            <p:nvPr/>
          </p:nvSpPr>
          <p:spPr bwMode="auto">
            <a:xfrm flipV="1">
              <a:off x="7657744" y="4106298"/>
              <a:ext cx="288421" cy="384561"/>
            </a:xfrm>
            <a:prstGeom prst="line">
              <a:avLst/>
            </a:prstGeom>
            <a:noFill/>
            <a:ln w="19050">
              <a:solidFill>
                <a:schemeClr val="tx1"/>
              </a:solidFill>
              <a:round/>
              <a:headEnd/>
              <a:tailEnd/>
            </a:ln>
          </p:spPr>
          <p:txBody>
            <a:bodyPr/>
            <a:lstStyle/>
            <a:p>
              <a:endParaRPr lang="en-US"/>
            </a:p>
          </p:txBody>
        </p:sp>
        <p:sp>
          <p:nvSpPr>
            <p:cNvPr id="57385" name="Line 63"/>
            <p:cNvSpPr>
              <a:spLocks noChangeShapeType="1"/>
            </p:cNvSpPr>
            <p:nvPr/>
          </p:nvSpPr>
          <p:spPr bwMode="auto">
            <a:xfrm flipV="1">
              <a:off x="8010258" y="4138345"/>
              <a:ext cx="0" cy="737075"/>
            </a:xfrm>
            <a:prstGeom prst="line">
              <a:avLst/>
            </a:prstGeom>
            <a:noFill/>
            <a:ln w="38100">
              <a:solidFill>
                <a:schemeClr val="tx1"/>
              </a:solidFill>
              <a:round/>
              <a:headEnd/>
              <a:tailEnd/>
            </a:ln>
          </p:spPr>
          <p:txBody>
            <a:bodyPr/>
            <a:lstStyle/>
            <a:p>
              <a:endParaRPr lang="en-US"/>
            </a:p>
          </p:txBody>
        </p:sp>
        <p:sp>
          <p:nvSpPr>
            <p:cNvPr id="57386" name="Line 64"/>
            <p:cNvSpPr>
              <a:spLocks noChangeShapeType="1"/>
            </p:cNvSpPr>
            <p:nvPr/>
          </p:nvSpPr>
          <p:spPr bwMode="auto">
            <a:xfrm flipH="1" flipV="1">
              <a:off x="8074351" y="4138345"/>
              <a:ext cx="352514" cy="1121636"/>
            </a:xfrm>
            <a:prstGeom prst="line">
              <a:avLst/>
            </a:prstGeom>
            <a:noFill/>
            <a:ln w="38100">
              <a:solidFill>
                <a:schemeClr val="tx1"/>
              </a:solidFill>
              <a:round/>
              <a:headEnd/>
              <a:tailEnd/>
            </a:ln>
          </p:spPr>
          <p:txBody>
            <a:bodyPr/>
            <a:lstStyle/>
            <a:p>
              <a:endParaRPr lang="en-US"/>
            </a:p>
          </p:txBody>
        </p:sp>
        <p:sp>
          <p:nvSpPr>
            <p:cNvPr id="57387" name="AutoShape 65"/>
            <p:cNvSpPr>
              <a:spLocks noChangeAspect="1" noChangeArrowheads="1"/>
            </p:cNvSpPr>
            <p:nvPr/>
          </p:nvSpPr>
          <p:spPr bwMode="auto">
            <a:xfrm>
              <a:off x="7898094" y="3989461"/>
              <a:ext cx="239683" cy="240351"/>
            </a:xfrm>
            <a:prstGeom prst="diamond">
              <a:avLst/>
            </a:prstGeom>
            <a:solidFill>
              <a:schemeClr val="tx1"/>
            </a:solidFill>
            <a:ln w="9525">
              <a:solidFill>
                <a:schemeClr val="tx1"/>
              </a:solidFill>
              <a:miter lim="800000"/>
              <a:headEnd/>
              <a:tailEnd/>
            </a:ln>
          </p:spPr>
          <p:txBody>
            <a:bodyPr wrap="none" anchor="ctr"/>
            <a:lstStyle/>
            <a:p>
              <a:endParaRPr lang="en-US"/>
            </a:p>
          </p:txBody>
        </p:sp>
        <p:sp>
          <p:nvSpPr>
            <p:cNvPr id="57388" name="AutoShape 66"/>
            <p:cNvSpPr>
              <a:spLocks noChangeAspect="1" noChangeArrowheads="1"/>
            </p:cNvSpPr>
            <p:nvPr/>
          </p:nvSpPr>
          <p:spPr bwMode="auto">
            <a:xfrm>
              <a:off x="7465464" y="4651092"/>
              <a:ext cx="102817" cy="102817"/>
            </a:xfrm>
            <a:prstGeom prst="flowChartConnector">
              <a:avLst/>
            </a:prstGeom>
            <a:solidFill>
              <a:srgbClr val="0000FF"/>
            </a:solidFill>
            <a:ln w="9525">
              <a:solidFill>
                <a:schemeClr val="tx1"/>
              </a:solidFill>
              <a:round/>
              <a:headEnd/>
              <a:tailEnd/>
            </a:ln>
          </p:spPr>
          <p:txBody>
            <a:bodyPr wrap="none" anchor="ctr"/>
            <a:lstStyle/>
            <a:p>
              <a:endParaRPr lang="en-US"/>
            </a:p>
          </p:txBody>
        </p:sp>
        <p:sp>
          <p:nvSpPr>
            <p:cNvPr id="57389" name="AutoShape 67"/>
            <p:cNvSpPr>
              <a:spLocks noChangeAspect="1" noChangeArrowheads="1"/>
            </p:cNvSpPr>
            <p:nvPr/>
          </p:nvSpPr>
          <p:spPr bwMode="auto">
            <a:xfrm>
              <a:off x="7561604" y="4394718"/>
              <a:ext cx="170916" cy="171584"/>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57390" name="AutoShape 68"/>
            <p:cNvSpPr>
              <a:spLocks noChangeAspect="1" noChangeArrowheads="1"/>
            </p:cNvSpPr>
            <p:nvPr/>
          </p:nvSpPr>
          <p:spPr bwMode="auto">
            <a:xfrm>
              <a:off x="7946164" y="4747233"/>
              <a:ext cx="170916" cy="171584"/>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sp>
          <p:nvSpPr>
            <p:cNvPr id="57391" name="AutoShape 69"/>
            <p:cNvSpPr>
              <a:spLocks noChangeAspect="1" noChangeArrowheads="1"/>
            </p:cNvSpPr>
            <p:nvPr/>
          </p:nvSpPr>
          <p:spPr bwMode="auto">
            <a:xfrm>
              <a:off x="8330725" y="5131793"/>
              <a:ext cx="170916" cy="171584"/>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p>
          </p:txBody>
        </p:sp>
        <p:pic>
          <p:nvPicPr>
            <p:cNvPr id="57392" name="Picture 70" descr="114_1469"/>
            <p:cNvPicPr>
              <a:picLocks noChangeAspect="1" noChangeArrowheads="1"/>
            </p:cNvPicPr>
            <p:nvPr/>
          </p:nvPicPr>
          <p:blipFill>
            <a:blip r:embed="rId8" cstate="print"/>
            <a:srcRect/>
            <a:stretch>
              <a:fillRect/>
            </a:stretch>
          </p:blipFill>
          <p:spPr bwMode="auto">
            <a:xfrm>
              <a:off x="6888622" y="4490859"/>
              <a:ext cx="384561" cy="289088"/>
            </a:xfrm>
            <a:prstGeom prst="rect">
              <a:avLst/>
            </a:prstGeom>
            <a:noFill/>
            <a:ln w="9525">
              <a:noFill/>
              <a:miter lim="800000"/>
              <a:headEnd/>
              <a:tailEnd/>
            </a:ln>
          </p:spPr>
        </p:pic>
        <p:pic>
          <p:nvPicPr>
            <p:cNvPr id="57393" name="Picture 71" descr="109_0999"/>
            <p:cNvPicPr>
              <a:picLocks noChangeAspect="1" noChangeArrowheads="1"/>
            </p:cNvPicPr>
            <p:nvPr/>
          </p:nvPicPr>
          <p:blipFill>
            <a:blip r:embed="rId9" cstate="print"/>
            <a:srcRect/>
            <a:stretch>
              <a:fillRect/>
            </a:stretch>
          </p:blipFill>
          <p:spPr bwMode="auto">
            <a:xfrm>
              <a:off x="6472015" y="4779279"/>
              <a:ext cx="384561" cy="288421"/>
            </a:xfrm>
            <a:prstGeom prst="rect">
              <a:avLst/>
            </a:prstGeom>
            <a:noFill/>
            <a:ln w="9525">
              <a:noFill/>
              <a:miter lim="800000"/>
              <a:headEnd/>
              <a:tailEnd/>
            </a:ln>
          </p:spPr>
        </p:pic>
        <p:pic>
          <p:nvPicPr>
            <p:cNvPr id="57394" name="Picture 72" descr="115_1531"/>
            <p:cNvPicPr>
              <a:picLocks noChangeAspect="1" noChangeArrowheads="1"/>
            </p:cNvPicPr>
            <p:nvPr/>
          </p:nvPicPr>
          <p:blipFill>
            <a:blip r:embed="rId10" cstate="print"/>
            <a:srcRect/>
            <a:stretch>
              <a:fillRect/>
            </a:stretch>
          </p:blipFill>
          <p:spPr bwMode="auto">
            <a:xfrm>
              <a:off x="5638800" y="5356121"/>
              <a:ext cx="384561" cy="288421"/>
            </a:xfrm>
            <a:prstGeom prst="rect">
              <a:avLst/>
            </a:prstGeom>
            <a:noFill/>
            <a:ln w="9525">
              <a:noFill/>
              <a:miter lim="800000"/>
              <a:headEnd/>
              <a:tailEnd/>
            </a:ln>
          </p:spPr>
        </p:pic>
        <p:sp>
          <p:nvSpPr>
            <p:cNvPr id="57395" name="Oval 73"/>
            <p:cNvSpPr>
              <a:spLocks noChangeArrowheads="1"/>
            </p:cNvSpPr>
            <p:nvPr/>
          </p:nvSpPr>
          <p:spPr bwMode="auto">
            <a:xfrm>
              <a:off x="7080903" y="4522905"/>
              <a:ext cx="32047" cy="32047"/>
            </a:xfrm>
            <a:prstGeom prst="ellipse">
              <a:avLst/>
            </a:prstGeom>
            <a:noFill/>
            <a:ln w="25400">
              <a:solidFill>
                <a:schemeClr val="bg1"/>
              </a:solidFill>
              <a:round/>
              <a:headEnd/>
              <a:tailEnd/>
            </a:ln>
          </p:spPr>
          <p:txBody>
            <a:bodyPr wrap="none" anchor="ctr"/>
            <a:lstStyle/>
            <a:p>
              <a:endParaRPr lang="en-US"/>
            </a:p>
          </p:txBody>
        </p:sp>
        <p:sp>
          <p:nvSpPr>
            <p:cNvPr id="57396" name="Oval 74"/>
            <p:cNvSpPr>
              <a:spLocks noChangeArrowheads="1"/>
            </p:cNvSpPr>
            <p:nvPr/>
          </p:nvSpPr>
          <p:spPr bwMode="auto">
            <a:xfrm>
              <a:off x="7135649" y="4504879"/>
              <a:ext cx="32047" cy="32047"/>
            </a:xfrm>
            <a:prstGeom prst="ellipse">
              <a:avLst/>
            </a:prstGeom>
            <a:noFill/>
            <a:ln w="25400">
              <a:solidFill>
                <a:schemeClr val="bg1"/>
              </a:solidFill>
              <a:round/>
              <a:headEnd/>
              <a:tailEnd/>
            </a:ln>
          </p:spPr>
          <p:txBody>
            <a:bodyPr wrap="none" anchor="ctr"/>
            <a:lstStyle/>
            <a:p>
              <a:endParaRPr lang="en-US"/>
            </a:p>
          </p:txBody>
        </p:sp>
        <p:sp>
          <p:nvSpPr>
            <p:cNvPr id="57397" name="Oval 75"/>
            <p:cNvSpPr>
              <a:spLocks noChangeArrowheads="1"/>
            </p:cNvSpPr>
            <p:nvPr/>
          </p:nvSpPr>
          <p:spPr bwMode="auto">
            <a:xfrm>
              <a:off x="6962731" y="4637072"/>
              <a:ext cx="64093" cy="64093"/>
            </a:xfrm>
            <a:prstGeom prst="ellipse">
              <a:avLst/>
            </a:prstGeom>
            <a:noFill/>
            <a:ln w="25400">
              <a:solidFill>
                <a:schemeClr val="bg1"/>
              </a:solidFill>
              <a:round/>
              <a:headEnd/>
              <a:tailEnd/>
            </a:ln>
          </p:spPr>
          <p:txBody>
            <a:bodyPr wrap="none" anchor="ctr"/>
            <a:lstStyle/>
            <a:p>
              <a:endParaRPr lang="en-US"/>
            </a:p>
          </p:txBody>
        </p:sp>
        <p:sp>
          <p:nvSpPr>
            <p:cNvPr id="57398" name="Oval 76"/>
            <p:cNvSpPr>
              <a:spLocks noChangeArrowheads="1"/>
            </p:cNvSpPr>
            <p:nvPr/>
          </p:nvSpPr>
          <p:spPr bwMode="auto">
            <a:xfrm>
              <a:off x="7046186" y="4701166"/>
              <a:ext cx="64093" cy="64093"/>
            </a:xfrm>
            <a:prstGeom prst="ellipse">
              <a:avLst/>
            </a:prstGeom>
            <a:noFill/>
            <a:ln w="25400">
              <a:solidFill>
                <a:schemeClr val="bg1"/>
              </a:solidFill>
              <a:round/>
              <a:headEnd/>
              <a:tailEnd/>
            </a:ln>
          </p:spPr>
          <p:txBody>
            <a:bodyPr wrap="none" anchor="ctr"/>
            <a:lstStyle/>
            <a:p>
              <a:endParaRPr lang="en-US"/>
            </a:p>
          </p:txBody>
        </p:sp>
        <p:sp>
          <p:nvSpPr>
            <p:cNvPr id="57399" name="Oval 77"/>
            <p:cNvSpPr>
              <a:spLocks noChangeArrowheads="1"/>
            </p:cNvSpPr>
            <p:nvPr/>
          </p:nvSpPr>
          <p:spPr bwMode="auto">
            <a:xfrm>
              <a:off x="6983427" y="4609699"/>
              <a:ext cx="83455" cy="88129"/>
            </a:xfrm>
            <a:prstGeom prst="ellipse">
              <a:avLst/>
            </a:prstGeom>
            <a:noFill/>
            <a:ln w="25400">
              <a:solidFill>
                <a:schemeClr val="bg1"/>
              </a:solidFill>
              <a:round/>
              <a:headEnd/>
              <a:tailEnd/>
            </a:ln>
          </p:spPr>
          <p:txBody>
            <a:bodyPr wrap="none" anchor="ctr"/>
            <a:lstStyle/>
            <a:p>
              <a:endParaRPr lang="en-US"/>
            </a:p>
          </p:txBody>
        </p:sp>
        <p:sp>
          <p:nvSpPr>
            <p:cNvPr id="57400" name="Oval 78"/>
            <p:cNvSpPr>
              <a:spLocks noChangeArrowheads="1"/>
            </p:cNvSpPr>
            <p:nvPr/>
          </p:nvSpPr>
          <p:spPr bwMode="auto">
            <a:xfrm>
              <a:off x="6664295" y="4875420"/>
              <a:ext cx="64093" cy="64093"/>
            </a:xfrm>
            <a:prstGeom prst="ellipse">
              <a:avLst/>
            </a:prstGeom>
            <a:noFill/>
            <a:ln w="25400">
              <a:solidFill>
                <a:schemeClr val="bg1"/>
              </a:solidFill>
              <a:round/>
              <a:headEnd/>
              <a:tailEnd/>
            </a:ln>
          </p:spPr>
          <p:txBody>
            <a:bodyPr wrap="none" anchor="ctr"/>
            <a:lstStyle/>
            <a:p>
              <a:endParaRPr lang="en-US"/>
            </a:p>
          </p:txBody>
        </p:sp>
        <p:sp>
          <p:nvSpPr>
            <p:cNvPr id="57401" name="Oval 79"/>
            <p:cNvSpPr>
              <a:spLocks noChangeArrowheads="1"/>
            </p:cNvSpPr>
            <p:nvPr/>
          </p:nvSpPr>
          <p:spPr bwMode="auto">
            <a:xfrm>
              <a:off x="6628911" y="4888772"/>
              <a:ext cx="64093" cy="64093"/>
            </a:xfrm>
            <a:prstGeom prst="ellipse">
              <a:avLst/>
            </a:prstGeom>
            <a:noFill/>
            <a:ln w="25400">
              <a:solidFill>
                <a:schemeClr val="bg1"/>
              </a:solidFill>
              <a:round/>
              <a:headEnd/>
              <a:tailEnd/>
            </a:ln>
          </p:spPr>
          <p:txBody>
            <a:bodyPr wrap="none" anchor="ctr"/>
            <a:lstStyle/>
            <a:p>
              <a:endParaRPr lang="en-US"/>
            </a:p>
          </p:txBody>
        </p:sp>
        <p:sp>
          <p:nvSpPr>
            <p:cNvPr id="57402" name="Oval 82"/>
            <p:cNvSpPr>
              <a:spLocks noChangeArrowheads="1"/>
            </p:cNvSpPr>
            <p:nvPr/>
          </p:nvSpPr>
          <p:spPr bwMode="auto">
            <a:xfrm>
              <a:off x="6615558" y="4846711"/>
              <a:ext cx="132860" cy="138869"/>
            </a:xfrm>
            <a:prstGeom prst="ellipse">
              <a:avLst/>
            </a:prstGeom>
            <a:noFill/>
            <a:ln w="25400">
              <a:solidFill>
                <a:schemeClr val="bg1"/>
              </a:solidFill>
              <a:round/>
              <a:headEnd/>
              <a:tailEnd/>
            </a:ln>
          </p:spPr>
          <p:txBody>
            <a:bodyPr wrap="none" anchor="ctr"/>
            <a:lstStyle/>
            <a:p>
              <a:endParaRPr lang="en-US"/>
            </a:p>
          </p:txBody>
        </p:sp>
        <p:sp>
          <p:nvSpPr>
            <p:cNvPr id="57403" name="Oval 84"/>
            <p:cNvSpPr>
              <a:spLocks noChangeArrowheads="1"/>
            </p:cNvSpPr>
            <p:nvPr/>
          </p:nvSpPr>
          <p:spPr bwMode="auto">
            <a:xfrm>
              <a:off x="5819063" y="5440243"/>
              <a:ext cx="64093" cy="96140"/>
            </a:xfrm>
            <a:prstGeom prst="ellipse">
              <a:avLst/>
            </a:prstGeom>
            <a:noFill/>
            <a:ln w="25400">
              <a:solidFill>
                <a:schemeClr val="bg1"/>
              </a:solidFill>
              <a:round/>
              <a:headEnd/>
              <a:tailEnd/>
            </a:ln>
          </p:spPr>
          <p:txBody>
            <a:bodyPr wrap="none" anchor="ctr"/>
            <a:lstStyle/>
            <a:p>
              <a:endParaRPr lang="en-US"/>
            </a:p>
          </p:txBody>
        </p:sp>
        <p:sp>
          <p:nvSpPr>
            <p:cNvPr id="57404" name="Oval 86"/>
            <p:cNvSpPr>
              <a:spLocks noChangeArrowheads="1"/>
            </p:cNvSpPr>
            <p:nvPr/>
          </p:nvSpPr>
          <p:spPr bwMode="auto">
            <a:xfrm>
              <a:off x="5741617" y="5488981"/>
              <a:ext cx="64093" cy="96140"/>
            </a:xfrm>
            <a:prstGeom prst="ellipse">
              <a:avLst/>
            </a:prstGeom>
            <a:noFill/>
            <a:ln w="25400">
              <a:solidFill>
                <a:schemeClr val="bg1"/>
              </a:solidFill>
              <a:round/>
              <a:headEnd/>
              <a:tailEnd/>
            </a:ln>
          </p:spPr>
          <p:txBody>
            <a:bodyPr wrap="none" anchor="ctr"/>
            <a:lstStyle/>
            <a:p>
              <a:endParaRPr lang="en-US"/>
            </a:p>
          </p:txBody>
        </p:sp>
        <p:sp>
          <p:nvSpPr>
            <p:cNvPr id="57405" name="Oval 90"/>
            <p:cNvSpPr>
              <a:spLocks noChangeArrowheads="1"/>
            </p:cNvSpPr>
            <p:nvPr/>
          </p:nvSpPr>
          <p:spPr bwMode="auto">
            <a:xfrm>
              <a:off x="5750964" y="5404191"/>
              <a:ext cx="67432" cy="110828"/>
            </a:xfrm>
            <a:prstGeom prst="ellipse">
              <a:avLst/>
            </a:prstGeom>
            <a:noFill/>
            <a:ln w="25400">
              <a:solidFill>
                <a:schemeClr val="bg1"/>
              </a:solidFill>
              <a:round/>
              <a:headEnd/>
              <a:tailEnd/>
            </a:ln>
          </p:spPr>
          <p:txBody>
            <a:bodyPr wrap="none" anchor="ctr"/>
            <a:lstStyle/>
            <a:p>
              <a:endParaRPr lang="en-US"/>
            </a:p>
          </p:txBody>
        </p:sp>
        <p:grpSp>
          <p:nvGrpSpPr>
            <p:cNvPr id="57406" name="Group 94"/>
            <p:cNvGrpSpPr>
              <a:grpSpLocks/>
            </p:cNvGrpSpPr>
            <p:nvPr/>
          </p:nvGrpSpPr>
          <p:grpSpPr bwMode="auto">
            <a:xfrm>
              <a:off x="7016809" y="5324074"/>
              <a:ext cx="1121636" cy="793157"/>
              <a:chOff x="2544" y="2064"/>
              <a:chExt cx="1680" cy="1188"/>
            </a:xfrm>
          </p:grpSpPr>
          <p:sp>
            <p:nvSpPr>
              <p:cNvPr id="57436" name="Line 95"/>
              <p:cNvSpPr>
                <a:spLocks noChangeShapeType="1"/>
              </p:cNvSpPr>
              <p:nvPr/>
            </p:nvSpPr>
            <p:spPr bwMode="auto">
              <a:xfrm flipH="1">
                <a:off x="2688" y="2064"/>
                <a:ext cx="1536" cy="1104"/>
              </a:xfrm>
              <a:prstGeom prst="line">
                <a:avLst/>
              </a:prstGeom>
              <a:noFill/>
              <a:ln w="9525">
                <a:solidFill>
                  <a:schemeClr val="tx1"/>
                </a:solidFill>
                <a:round/>
                <a:headEnd/>
                <a:tailEnd/>
              </a:ln>
            </p:spPr>
            <p:txBody>
              <a:bodyPr/>
              <a:lstStyle/>
              <a:p>
                <a:endParaRPr lang="en-US"/>
              </a:p>
            </p:txBody>
          </p:sp>
          <p:pic>
            <p:nvPicPr>
              <p:cNvPr id="57437" name="Picture 96" descr="114_1464"/>
              <p:cNvPicPr>
                <a:picLocks noChangeAspect="1" noChangeArrowheads="1"/>
              </p:cNvPicPr>
              <p:nvPr/>
            </p:nvPicPr>
            <p:blipFill>
              <a:blip r:embed="rId6" cstate="print"/>
              <a:srcRect/>
              <a:stretch>
                <a:fillRect/>
              </a:stretch>
            </p:blipFill>
            <p:spPr bwMode="auto">
              <a:xfrm>
                <a:off x="2544" y="3072"/>
                <a:ext cx="240" cy="180"/>
              </a:xfrm>
              <a:prstGeom prst="rect">
                <a:avLst/>
              </a:prstGeom>
              <a:noFill/>
              <a:ln w="9525">
                <a:noFill/>
                <a:miter lim="800000"/>
                <a:headEnd/>
                <a:tailEnd/>
              </a:ln>
            </p:spPr>
          </p:pic>
        </p:grpSp>
        <p:pic>
          <p:nvPicPr>
            <p:cNvPr id="57407" name="Picture 98" descr="109_0915"/>
            <p:cNvPicPr>
              <a:picLocks noChangeAspect="1" noChangeArrowheads="1"/>
            </p:cNvPicPr>
            <p:nvPr/>
          </p:nvPicPr>
          <p:blipFill>
            <a:blip r:embed="rId11" cstate="print"/>
            <a:srcRect/>
            <a:stretch>
              <a:fillRect/>
            </a:stretch>
          </p:blipFill>
          <p:spPr bwMode="auto">
            <a:xfrm>
              <a:off x="8330725" y="4010158"/>
              <a:ext cx="737075" cy="552806"/>
            </a:xfrm>
            <a:prstGeom prst="rect">
              <a:avLst/>
            </a:prstGeom>
            <a:noFill/>
            <a:ln w="9525">
              <a:noFill/>
              <a:miter lim="800000"/>
              <a:headEnd/>
              <a:tailEnd/>
            </a:ln>
          </p:spPr>
        </p:pic>
        <p:sp>
          <p:nvSpPr>
            <p:cNvPr id="57408" name="Oval 99"/>
            <p:cNvSpPr>
              <a:spLocks noChangeArrowheads="1"/>
            </p:cNvSpPr>
            <p:nvPr/>
          </p:nvSpPr>
          <p:spPr bwMode="auto">
            <a:xfrm>
              <a:off x="8715286" y="4170391"/>
              <a:ext cx="288421" cy="256374"/>
            </a:xfrm>
            <a:prstGeom prst="ellipse">
              <a:avLst/>
            </a:prstGeom>
            <a:noFill/>
            <a:ln w="25400">
              <a:solidFill>
                <a:schemeClr val="bg1"/>
              </a:solidFill>
              <a:round/>
              <a:headEnd/>
              <a:tailEnd/>
            </a:ln>
          </p:spPr>
          <p:txBody>
            <a:bodyPr wrap="none" anchor="ctr"/>
            <a:lstStyle/>
            <a:p>
              <a:endParaRPr lang="en-US"/>
            </a:p>
          </p:txBody>
        </p:sp>
        <p:sp>
          <p:nvSpPr>
            <p:cNvPr id="57409" name="Oval 100"/>
            <p:cNvSpPr>
              <a:spLocks noChangeArrowheads="1"/>
            </p:cNvSpPr>
            <p:nvPr/>
          </p:nvSpPr>
          <p:spPr bwMode="auto">
            <a:xfrm>
              <a:off x="8426865" y="4074251"/>
              <a:ext cx="608888" cy="448654"/>
            </a:xfrm>
            <a:prstGeom prst="ellipse">
              <a:avLst/>
            </a:prstGeom>
            <a:noFill/>
            <a:ln w="25400">
              <a:solidFill>
                <a:schemeClr val="bg1"/>
              </a:solidFill>
              <a:round/>
              <a:headEnd/>
              <a:tailEnd/>
            </a:ln>
          </p:spPr>
          <p:txBody>
            <a:bodyPr wrap="none" anchor="ctr"/>
            <a:lstStyle/>
            <a:p>
              <a:endParaRPr lang="en-US"/>
            </a:p>
          </p:txBody>
        </p:sp>
        <p:sp>
          <p:nvSpPr>
            <p:cNvPr id="57410" name="Oval 101"/>
            <p:cNvSpPr>
              <a:spLocks noChangeArrowheads="1"/>
            </p:cNvSpPr>
            <p:nvPr/>
          </p:nvSpPr>
          <p:spPr bwMode="auto">
            <a:xfrm>
              <a:off x="8426865" y="4170391"/>
              <a:ext cx="288421" cy="256374"/>
            </a:xfrm>
            <a:prstGeom prst="ellipse">
              <a:avLst/>
            </a:prstGeom>
            <a:noFill/>
            <a:ln w="25400">
              <a:solidFill>
                <a:schemeClr val="bg1"/>
              </a:solidFill>
              <a:round/>
              <a:headEnd/>
              <a:tailEnd/>
            </a:ln>
          </p:spPr>
          <p:txBody>
            <a:bodyPr wrap="none" anchor="ctr"/>
            <a:lstStyle/>
            <a:p>
              <a:endParaRPr lang="en-US"/>
            </a:p>
          </p:txBody>
        </p:sp>
        <p:sp>
          <p:nvSpPr>
            <p:cNvPr id="57411" name="Line 88"/>
            <p:cNvSpPr>
              <a:spLocks noChangeShapeType="1"/>
            </p:cNvSpPr>
            <p:nvPr/>
          </p:nvSpPr>
          <p:spPr bwMode="auto">
            <a:xfrm flipH="1" flipV="1">
              <a:off x="7957515" y="4077590"/>
              <a:ext cx="903985" cy="225662"/>
            </a:xfrm>
            <a:prstGeom prst="line">
              <a:avLst/>
            </a:prstGeom>
            <a:noFill/>
            <a:ln w="19050">
              <a:solidFill>
                <a:srgbClr val="FF0000"/>
              </a:solidFill>
              <a:round/>
              <a:headEnd/>
              <a:tailEnd type="triangle" w="med" len="med"/>
            </a:ln>
          </p:spPr>
          <p:txBody>
            <a:bodyPr/>
            <a:lstStyle/>
            <a:p>
              <a:endParaRPr lang="en-US"/>
            </a:p>
          </p:txBody>
        </p:sp>
        <p:sp>
          <p:nvSpPr>
            <p:cNvPr id="57412" name="Line 102"/>
            <p:cNvSpPr>
              <a:spLocks noChangeShapeType="1"/>
            </p:cNvSpPr>
            <p:nvPr/>
          </p:nvSpPr>
          <p:spPr bwMode="auto">
            <a:xfrm flipH="1">
              <a:off x="7659747" y="4072916"/>
              <a:ext cx="317129" cy="412602"/>
            </a:xfrm>
            <a:prstGeom prst="line">
              <a:avLst/>
            </a:prstGeom>
            <a:noFill/>
            <a:ln w="19050">
              <a:solidFill>
                <a:srgbClr val="FF0000"/>
              </a:solidFill>
              <a:round/>
              <a:headEnd/>
              <a:tailEnd type="triangle" w="med" len="med"/>
            </a:ln>
          </p:spPr>
          <p:txBody>
            <a:bodyPr/>
            <a:lstStyle/>
            <a:p>
              <a:endParaRPr lang="en-US"/>
            </a:p>
          </p:txBody>
        </p:sp>
        <p:sp>
          <p:nvSpPr>
            <p:cNvPr id="57413" name="Line 103"/>
            <p:cNvSpPr>
              <a:spLocks noChangeShapeType="1"/>
            </p:cNvSpPr>
            <p:nvPr/>
          </p:nvSpPr>
          <p:spPr bwMode="auto">
            <a:xfrm>
              <a:off x="7656409" y="4454806"/>
              <a:ext cx="100814" cy="474693"/>
            </a:xfrm>
            <a:prstGeom prst="line">
              <a:avLst/>
            </a:prstGeom>
            <a:noFill/>
            <a:ln w="19050">
              <a:solidFill>
                <a:srgbClr val="FF0000"/>
              </a:solidFill>
              <a:round/>
              <a:headEnd/>
              <a:tailEnd type="triangle" w="med" len="med"/>
            </a:ln>
          </p:spPr>
          <p:txBody>
            <a:bodyPr/>
            <a:lstStyle/>
            <a:p>
              <a:endParaRPr lang="en-US"/>
            </a:p>
          </p:txBody>
        </p:sp>
        <p:sp>
          <p:nvSpPr>
            <p:cNvPr id="57414" name="Line 104"/>
            <p:cNvSpPr>
              <a:spLocks noChangeShapeType="1"/>
            </p:cNvSpPr>
            <p:nvPr/>
          </p:nvSpPr>
          <p:spPr bwMode="auto">
            <a:xfrm flipH="1">
              <a:off x="6672307" y="4932169"/>
              <a:ext cx="1096265" cy="797163"/>
            </a:xfrm>
            <a:prstGeom prst="line">
              <a:avLst/>
            </a:prstGeom>
            <a:noFill/>
            <a:ln w="19050">
              <a:solidFill>
                <a:srgbClr val="FF0000"/>
              </a:solidFill>
              <a:round/>
              <a:headEnd/>
              <a:tailEnd type="triangle" w="med" len="med"/>
            </a:ln>
          </p:spPr>
          <p:txBody>
            <a:bodyPr/>
            <a:lstStyle/>
            <a:p>
              <a:endParaRPr lang="en-US"/>
            </a:p>
          </p:txBody>
        </p:sp>
        <p:sp>
          <p:nvSpPr>
            <p:cNvPr id="57415" name="Line 105"/>
            <p:cNvSpPr>
              <a:spLocks noChangeShapeType="1"/>
            </p:cNvSpPr>
            <p:nvPr/>
          </p:nvSpPr>
          <p:spPr bwMode="auto">
            <a:xfrm flipH="1" flipV="1">
              <a:off x="6279735" y="5163840"/>
              <a:ext cx="416607" cy="544795"/>
            </a:xfrm>
            <a:prstGeom prst="line">
              <a:avLst/>
            </a:prstGeom>
            <a:noFill/>
            <a:ln w="19050">
              <a:solidFill>
                <a:srgbClr val="FF0000"/>
              </a:solidFill>
              <a:round/>
              <a:headEnd/>
              <a:tailEnd type="triangle" w="med" len="med"/>
            </a:ln>
          </p:spPr>
          <p:txBody>
            <a:bodyPr/>
            <a:lstStyle/>
            <a:p>
              <a:endParaRPr lang="en-US"/>
            </a:p>
          </p:txBody>
        </p:sp>
        <p:sp>
          <p:nvSpPr>
            <p:cNvPr id="57416" name="Line 106"/>
            <p:cNvSpPr>
              <a:spLocks noChangeShapeType="1"/>
            </p:cNvSpPr>
            <p:nvPr/>
          </p:nvSpPr>
          <p:spPr bwMode="auto">
            <a:xfrm flipH="1" flipV="1">
              <a:off x="6713701" y="4834026"/>
              <a:ext cx="416607" cy="544795"/>
            </a:xfrm>
            <a:prstGeom prst="line">
              <a:avLst/>
            </a:prstGeom>
            <a:noFill/>
            <a:ln w="19050">
              <a:solidFill>
                <a:srgbClr val="FF0000"/>
              </a:solidFill>
              <a:round/>
              <a:headEnd/>
              <a:tailEnd type="triangle" w="med" len="med"/>
            </a:ln>
          </p:spPr>
          <p:txBody>
            <a:bodyPr/>
            <a:lstStyle/>
            <a:p>
              <a:endParaRPr lang="en-US"/>
            </a:p>
          </p:txBody>
        </p:sp>
        <p:sp>
          <p:nvSpPr>
            <p:cNvPr id="57417" name="Rectangle 107"/>
            <p:cNvSpPr>
              <a:spLocks noChangeArrowheads="1"/>
            </p:cNvSpPr>
            <p:nvPr/>
          </p:nvSpPr>
          <p:spPr bwMode="auto">
            <a:xfrm>
              <a:off x="6183594" y="4843373"/>
              <a:ext cx="96140" cy="19228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57418" name="Rectangle 108"/>
            <p:cNvSpPr>
              <a:spLocks noChangeArrowheads="1"/>
            </p:cNvSpPr>
            <p:nvPr/>
          </p:nvSpPr>
          <p:spPr bwMode="auto">
            <a:xfrm>
              <a:off x="6600202" y="4554952"/>
              <a:ext cx="96140" cy="19228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57419" name="Line 109"/>
            <p:cNvSpPr>
              <a:spLocks noChangeShapeType="1"/>
            </p:cNvSpPr>
            <p:nvPr/>
          </p:nvSpPr>
          <p:spPr bwMode="auto">
            <a:xfrm flipH="1" flipV="1">
              <a:off x="7987558" y="4122321"/>
              <a:ext cx="567494" cy="176257"/>
            </a:xfrm>
            <a:prstGeom prst="line">
              <a:avLst/>
            </a:prstGeom>
            <a:noFill/>
            <a:ln w="19050">
              <a:solidFill>
                <a:srgbClr val="FF0000"/>
              </a:solidFill>
              <a:round/>
              <a:headEnd/>
              <a:tailEnd type="triangle" w="med" len="med"/>
            </a:ln>
          </p:spPr>
          <p:txBody>
            <a:bodyPr/>
            <a:lstStyle/>
            <a:p>
              <a:endParaRPr lang="en-US"/>
            </a:p>
          </p:txBody>
        </p:sp>
        <p:sp>
          <p:nvSpPr>
            <p:cNvPr id="57420" name="Line 110"/>
            <p:cNvSpPr>
              <a:spLocks noChangeShapeType="1"/>
            </p:cNvSpPr>
            <p:nvPr/>
          </p:nvSpPr>
          <p:spPr bwMode="auto">
            <a:xfrm>
              <a:off x="8010258" y="4138345"/>
              <a:ext cx="10015" cy="677655"/>
            </a:xfrm>
            <a:prstGeom prst="line">
              <a:avLst/>
            </a:prstGeom>
            <a:noFill/>
            <a:ln w="19050">
              <a:solidFill>
                <a:srgbClr val="FF0000"/>
              </a:solidFill>
              <a:round/>
              <a:headEnd/>
              <a:tailEnd type="triangle" w="med" len="med"/>
            </a:ln>
          </p:spPr>
          <p:txBody>
            <a:bodyPr/>
            <a:lstStyle/>
            <a:p>
              <a:endParaRPr lang="en-US"/>
            </a:p>
          </p:txBody>
        </p:sp>
        <p:sp>
          <p:nvSpPr>
            <p:cNvPr id="57421" name="Line 111"/>
            <p:cNvSpPr>
              <a:spLocks noChangeShapeType="1"/>
            </p:cNvSpPr>
            <p:nvPr/>
          </p:nvSpPr>
          <p:spPr bwMode="auto">
            <a:xfrm>
              <a:off x="8020940" y="4807988"/>
              <a:ext cx="4674" cy="399249"/>
            </a:xfrm>
            <a:prstGeom prst="line">
              <a:avLst/>
            </a:prstGeom>
            <a:noFill/>
            <a:ln w="19050">
              <a:solidFill>
                <a:srgbClr val="FF0000"/>
              </a:solidFill>
              <a:round/>
              <a:headEnd/>
              <a:tailEnd type="triangle" w="med" len="med"/>
            </a:ln>
          </p:spPr>
          <p:txBody>
            <a:bodyPr/>
            <a:lstStyle/>
            <a:p>
              <a:endParaRPr lang="en-US"/>
            </a:p>
          </p:txBody>
        </p:sp>
        <p:sp>
          <p:nvSpPr>
            <p:cNvPr id="57422" name="Line 112"/>
            <p:cNvSpPr>
              <a:spLocks noChangeShapeType="1"/>
            </p:cNvSpPr>
            <p:nvPr/>
          </p:nvSpPr>
          <p:spPr bwMode="auto">
            <a:xfrm flipH="1">
              <a:off x="7392691" y="5198557"/>
              <a:ext cx="624911" cy="451993"/>
            </a:xfrm>
            <a:prstGeom prst="line">
              <a:avLst/>
            </a:prstGeom>
            <a:noFill/>
            <a:ln w="19050">
              <a:solidFill>
                <a:srgbClr val="FF0000"/>
              </a:solidFill>
              <a:round/>
              <a:headEnd/>
              <a:tailEnd type="triangle" w="med" len="med"/>
            </a:ln>
          </p:spPr>
          <p:txBody>
            <a:bodyPr/>
            <a:lstStyle/>
            <a:p>
              <a:endParaRPr lang="en-US"/>
            </a:p>
          </p:txBody>
        </p:sp>
        <p:sp>
          <p:nvSpPr>
            <p:cNvPr id="57423" name="Line 116"/>
            <p:cNvSpPr>
              <a:spLocks noChangeShapeType="1"/>
            </p:cNvSpPr>
            <p:nvPr/>
          </p:nvSpPr>
          <p:spPr bwMode="auto">
            <a:xfrm flipH="1" flipV="1">
              <a:off x="6673642" y="4864070"/>
              <a:ext cx="730398" cy="768454"/>
            </a:xfrm>
            <a:prstGeom prst="line">
              <a:avLst/>
            </a:prstGeom>
            <a:noFill/>
            <a:ln w="19050">
              <a:solidFill>
                <a:srgbClr val="FF0000"/>
              </a:solidFill>
              <a:round/>
              <a:headEnd/>
              <a:tailEnd type="triangle" w="med" len="med"/>
            </a:ln>
          </p:spPr>
          <p:txBody>
            <a:bodyPr/>
            <a:lstStyle/>
            <a:p>
              <a:endParaRPr lang="en-US"/>
            </a:p>
          </p:txBody>
        </p:sp>
        <p:sp>
          <p:nvSpPr>
            <p:cNvPr id="57424" name="Line 117"/>
            <p:cNvSpPr>
              <a:spLocks noChangeShapeType="1"/>
            </p:cNvSpPr>
            <p:nvPr/>
          </p:nvSpPr>
          <p:spPr bwMode="auto">
            <a:xfrm flipH="1" flipV="1">
              <a:off x="7155011" y="4603022"/>
              <a:ext cx="701690" cy="696349"/>
            </a:xfrm>
            <a:prstGeom prst="line">
              <a:avLst/>
            </a:prstGeom>
            <a:noFill/>
            <a:ln w="19050">
              <a:solidFill>
                <a:srgbClr val="FF0000"/>
              </a:solidFill>
              <a:round/>
              <a:headEnd/>
              <a:tailEnd type="triangle" w="med" len="med"/>
            </a:ln>
          </p:spPr>
          <p:txBody>
            <a:bodyPr/>
            <a:lstStyle/>
            <a:p>
              <a:endParaRPr lang="en-US"/>
            </a:p>
          </p:txBody>
        </p:sp>
        <p:sp>
          <p:nvSpPr>
            <p:cNvPr id="57425" name="Rectangle 118"/>
            <p:cNvSpPr>
              <a:spLocks noChangeArrowheads="1"/>
            </p:cNvSpPr>
            <p:nvPr/>
          </p:nvSpPr>
          <p:spPr bwMode="auto">
            <a:xfrm>
              <a:off x="6600202" y="4362672"/>
              <a:ext cx="96140" cy="19228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57426" name="Rectangle 119"/>
            <p:cNvSpPr>
              <a:spLocks noChangeArrowheads="1"/>
            </p:cNvSpPr>
            <p:nvPr/>
          </p:nvSpPr>
          <p:spPr bwMode="auto">
            <a:xfrm>
              <a:off x="7048856" y="4266532"/>
              <a:ext cx="96140" cy="19228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57427" name="Line 120"/>
            <p:cNvSpPr>
              <a:spLocks noChangeShapeType="1"/>
            </p:cNvSpPr>
            <p:nvPr/>
          </p:nvSpPr>
          <p:spPr bwMode="auto">
            <a:xfrm flipH="1" flipV="1">
              <a:off x="7978211" y="4074251"/>
              <a:ext cx="769121" cy="224327"/>
            </a:xfrm>
            <a:prstGeom prst="line">
              <a:avLst/>
            </a:prstGeom>
            <a:noFill/>
            <a:ln w="19050">
              <a:solidFill>
                <a:srgbClr val="FF0000"/>
              </a:solidFill>
              <a:round/>
              <a:headEnd/>
              <a:tailEnd type="triangle" w="med" len="med"/>
            </a:ln>
          </p:spPr>
          <p:txBody>
            <a:bodyPr/>
            <a:lstStyle/>
            <a:p>
              <a:endParaRPr lang="en-US"/>
            </a:p>
          </p:txBody>
        </p:sp>
        <p:sp>
          <p:nvSpPr>
            <p:cNvPr id="57428" name="Line 121"/>
            <p:cNvSpPr>
              <a:spLocks noChangeShapeType="1"/>
            </p:cNvSpPr>
            <p:nvPr/>
          </p:nvSpPr>
          <p:spPr bwMode="auto">
            <a:xfrm flipH="1">
              <a:off x="7657744" y="4074251"/>
              <a:ext cx="317129" cy="412602"/>
            </a:xfrm>
            <a:prstGeom prst="line">
              <a:avLst/>
            </a:prstGeom>
            <a:noFill/>
            <a:ln w="19050">
              <a:solidFill>
                <a:srgbClr val="FF0000"/>
              </a:solidFill>
              <a:round/>
              <a:headEnd/>
              <a:tailEnd type="triangle" w="med" len="med"/>
            </a:ln>
          </p:spPr>
          <p:txBody>
            <a:bodyPr/>
            <a:lstStyle/>
            <a:p>
              <a:endParaRPr lang="en-US"/>
            </a:p>
          </p:txBody>
        </p:sp>
        <p:sp>
          <p:nvSpPr>
            <p:cNvPr id="57429" name="Line 122"/>
            <p:cNvSpPr>
              <a:spLocks noChangeShapeType="1"/>
            </p:cNvSpPr>
            <p:nvPr/>
          </p:nvSpPr>
          <p:spPr bwMode="auto">
            <a:xfrm flipH="1">
              <a:off x="7502184" y="4458812"/>
              <a:ext cx="155560" cy="233674"/>
            </a:xfrm>
            <a:prstGeom prst="line">
              <a:avLst/>
            </a:prstGeom>
            <a:noFill/>
            <a:ln w="19050">
              <a:solidFill>
                <a:srgbClr val="FF0000"/>
              </a:solidFill>
              <a:round/>
              <a:headEnd/>
              <a:tailEnd type="triangle" w="med" len="med"/>
            </a:ln>
          </p:spPr>
          <p:txBody>
            <a:bodyPr/>
            <a:lstStyle/>
            <a:p>
              <a:endParaRPr lang="en-US"/>
            </a:p>
          </p:txBody>
        </p:sp>
        <p:sp>
          <p:nvSpPr>
            <p:cNvPr id="57430" name="Line 123"/>
            <p:cNvSpPr>
              <a:spLocks noChangeShapeType="1"/>
            </p:cNvSpPr>
            <p:nvPr/>
          </p:nvSpPr>
          <p:spPr bwMode="auto">
            <a:xfrm flipH="1">
              <a:off x="6067425" y="4707842"/>
              <a:ext cx="1438097" cy="1046860"/>
            </a:xfrm>
            <a:prstGeom prst="line">
              <a:avLst/>
            </a:prstGeom>
            <a:noFill/>
            <a:ln w="19050">
              <a:solidFill>
                <a:srgbClr val="FF0000"/>
              </a:solidFill>
              <a:round/>
              <a:headEnd/>
              <a:tailEnd type="triangle" w="med" len="med"/>
            </a:ln>
          </p:spPr>
          <p:txBody>
            <a:bodyPr/>
            <a:lstStyle/>
            <a:p>
              <a:endParaRPr lang="en-US"/>
            </a:p>
          </p:txBody>
        </p:sp>
        <p:sp>
          <p:nvSpPr>
            <p:cNvPr id="57431" name="Line 124"/>
            <p:cNvSpPr>
              <a:spLocks noChangeShapeType="1"/>
            </p:cNvSpPr>
            <p:nvPr/>
          </p:nvSpPr>
          <p:spPr bwMode="auto">
            <a:xfrm flipH="1" flipV="1">
              <a:off x="5839092" y="5448923"/>
              <a:ext cx="239015" cy="295097"/>
            </a:xfrm>
            <a:prstGeom prst="line">
              <a:avLst/>
            </a:prstGeom>
            <a:noFill/>
            <a:ln w="19050">
              <a:solidFill>
                <a:srgbClr val="FF0000"/>
              </a:solidFill>
              <a:round/>
              <a:headEnd/>
              <a:tailEnd type="triangle" w="med" len="med"/>
            </a:ln>
          </p:spPr>
          <p:txBody>
            <a:bodyPr/>
            <a:lstStyle/>
            <a:p>
              <a:endParaRPr lang="en-US"/>
            </a:p>
          </p:txBody>
        </p:sp>
        <p:sp>
          <p:nvSpPr>
            <p:cNvPr id="57432" name="Line 125"/>
            <p:cNvSpPr>
              <a:spLocks noChangeShapeType="1"/>
            </p:cNvSpPr>
            <p:nvPr/>
          </p:nvSpPr>
          <p:spPr bwMode="auto">
            <a:xfrm flipH="1" flipV="1">
              <a:off x="6682989" y="4866073"/>
              <a:ext cx="216315" cy="275736"/>
            </a:xfrm>
            <a:prstGeom prst="line">
              <a:avLst/>
            </a:prstGeom>
            <a:noFill/>
            <a:ln w="19050">
              <a:solidFill>
                <a:srgbClr val="FF0000"/>
              </a:solidFill>
              <a:round/>
              <a:headEnd/>
              <a:tailEnd type="triangle" w="med" len="med"/>
            </a:ln>
          </p:spPr>
          <p:txBody>
            <a:bodyPr/>
            <a:lstStyle/>
            <a:p>
              <a:endParaRPr lang="en-US"/>
            </a:p>
          </p:txBody>
        </p:sp>
        <p:sp>
          <p:nvSpPr>
            <p:cNvPr id="57433" name="Rectangle 126"/>
            <p:cNvSpPr>
              <a:spLocks noChangeArrowheads="1"/>
            </p:cNvSpPr>
            <p:nvPr/>
          </p:nvSpPr>
          <p:spPr bwMode="auto">
            <a:xfrm>
              <a:off x="5766987" y="5131793"/>
              <a:ext cx="96140" cy="19228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57434" name="Rectangle 127"/>
            <p:cNvSpPr>
              <a:spLocks noChangeArrowheads="1"/>
            </p:cNvSpPr>
            <p:nvPr/>
          </p:nvSpPr>
          <p:spPr bwMode="auto">
            <a:xfrm>
              <a:off x="6600202" y="4170391"/>
              <a:ext cx="96140" cy="192280"/>
            </a:xfrm>
            <a:prstGeom prst="rect">
              <a:avLst/>
            </a:prstGeom>
            <a:solidFill>
              <a:srgbClr val="000000"/>
            </a:solidFill>
            <a:ln w="9525">
              <a:solidFill>
                <a:schemeClr val="tx1"/>
              </a:solidFill>
              <a:miter lim="800000"/>
              <a:headEnd/>
              <a:tailEnd/>
            </a:ln>
          </p:spPr>
          <p:txBody>
            <a:bodyPr wrap="none" anchor="ctr"/>
            <a:lstStyle/>
            <a:p>
              <a:endParaRPr lang="en-US"/>
            </a:p>
          </p:txBody>
        </p:sp>
        <p:sp>
          <p:nvSpPr>
            <p:cNvPr id="57435" name="Oval 128"/>
            <p:cNvSpPr>
              <a:spLocks noChangeArrowheads="1"/>
            </p:cNvSpPr>
            <p:nvPr/>
          </p:nvSpPr>
          <p:spPr bwMode="auto">
            <a:xfrm>
              <a:off x="6472015" y="4106298"/>
              <a:ext cx="352514" cy="705028"/>
            </a:xfrm>
            <a:prstGeom prst="ellipse">
              <a:avLst/>
            </a:prstGeom>
            <a:noFill/>
            <a:ln w="50800">
              <a:solidFill>
                <a:srgbClr val="00FF00"/>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err="1" smtClean="0"/>
              <a:t>Keypoint</a:t>
            </a:r>
            <a:r>
              <a:rPr lang="en-US" dirty="0" smtClean="0"/>
              <a:t>-based instance recognition</a:t>
            </a:r>
          </a:p>
        </p:txBody>
      </p:sp>
      <p:pic>
        <p:nvPicPr>
          <p:cNvPr id="10243" name="Picture 4" descr="sift-feat"/>
          <p:cNvPicPr>
            <a:picLocks noGrp="1" noChangeAspect="1" noChangeArrowheads="1"/>
          </p:cNvPicPr>
          <p:nvPr>
            <p:ph idx="1"/>
          </p:nvPr>
        </p:nvPicPr>
        <p:blipFill>
          <a:blip r:embed="rId3" cstate="print"/>
          <a:srcRect/>
          <a:stretch>
            <a:fillRect/>
          </a:stretch>
        </p:blipFill>
        <p:spPr>
          <a:xfrm>
            <a:off x="1146175" y="2951163"/>
            <a:ext cx="6851650" cy="3060700"/>
          </a:xfrm>
        </p:spPr>
      </p:pic>
      <p:sp>
        <p:nvSpPr>
          <p:cNvPr id="10244" name="Rectangle 3"/>
          <p:cNvSpPr>
            <a:spLocks noGrp="1" noChangeArrowheads="1"/>
          </p:cNvSpPr>
          <p:nvPr>
            <p:ph type="body" sz="half" idx="4294967295"/>
          </p:nvPr>
        </p:nvSpPr>
        <p:spPr>
          <a:xfrm>
            <a:off x="673100" y="1143000"/>
            <a:ext cx="7861300" cy="1600200"/>
          </a:xfrm>
        </p:spPr>
        <p:txBody>
          <a:bodyPr/>
          <a:lstStyle/>
          <a:p>
            <a:r>
              <a:rPr lang="en-US" smtClean="0"/>
              <a:t>Given two images and their keypoints (position, scale, orientation, descriptor)</a:t>
            </a:r>
          </a:p>
          <a:p>
            <a:r>
              <a:rPr lang="en-US" smtClean="0"/>
              <a:t>Goal: Verify if they belong to a consistent configuration</a:t>
            </a:r>
          </a:p>
        </p:txBody>
      </p:sp>
      <p:sp>
        <p:nvSpPr>
          <p:cNvPr id="10245" name="Text Box 5"/>
          <p:cNvSpPr txBox="1">
            <a:spLocks noChangeArrowheads="1"/>
          </p:cNvSpPr>
          <p:nvPr/>
        </p:nvSpPr>
        <p:spPr bwMode="auto">
          <a:xfrm>
            <a:off x="3822700" y="6135688"/>
            <a:ext cx="1941513" cy="646112"/>
          </a:xfrm>
          <a:prstGeom prst="rect">
            <a:avLst/>
          </a:prstGeom>
          <a:noFill/>
          <a:ln w="12700" cap="sq">
            <a:noFill/>
            <a:miter lim="800000"/>
            <a:headEnd type="none" w="sm" len="sm"/>
            <a:tailEnd type="none" w="sm" len="sm"/>
          </a:ln>
        </p:spPr>
        <p:txBody>
          <a:bodyPr wrap="none">
            <a:spAutoFit/>
          </a:bodyPr>
          <a:lstStyle/>
          <a:p>
            <a:pPr algn="ctr" eaLnBrk="0" hangingPunct="0"/>
            <a:r>
              <a:rPr lang="en-US" b="1"/>
              <a:t>Local Features, </a:t>
            </a:r>
            <a:br>
              <a:rPr lang="en-US" b="1"/>
            </a:br>
            <a:r>
              <a:rPr lang="en-US" b="1"/>
              <a:t>e.g. SIFT</a:t>
            </a:r>
          </a:p>
        </p:txBody>
      </p:sp>
      <p:sp>
        <p:nvSpPr>
          <p:cNvPr id="10246" name="Text Box 6"/>
          <p:cNvSpPr txBox="1">
            <a:spLocks noChangeArrowheads="1"/>
          </p:cNvSpPr>
          <p:nvPr/>
        </p:nvSpPr>
        <p:spPr bwMode="auto">
          <a:xfrm>
            <a:off x="7024688" y="6553200"/>
            <a:ext cx="2103437" cy="309563"/>
          </a:xfrm>
          <a:prstGeom prst="rect">
            <a:avLst/>
          </a:prstGeom>
          <a:noFill/>
          <a:ln w="12700" cap="sq">
            <a:noFill/>
            <a:miter lim="800000"/>
            <a:headEnd type="none" w="sm" len="sm"/>
            <a:tailEnd type="none" w="sm" len="sm"/>
          </a:ln>
        </p:spPr>
        <p:txBody>
          <a:bodyPr wrap="none" lIns="90000" tIns="46800" rIns="90000" bIns="46800">
            <a:spAutoFit/>
          </a:bodyPr>
          <a:lstStyle/>
          <a:p>
            <a:pPr eaLnBrk="0" hangingPunct="0"/>
            <a:r>
              <a:rPr lang="en-US" sz="1400"/>
              <a:t>Slide credit: David Lowe</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152400"/>
            <a:ext cx="8229600" cy="914400"/>
          </a:xfrm>
        </p:spPr>
        <p:txBody>
          <a:bodyPr/>
          <a:lstStyle/>
          <a:p>
            <a:r>
              <a:rPr lang="en-US" dirty="0" smtClean="0"/>
              <a:t>Finding the objects (overview)</a:t>
            </a:r>
          </a:p>
        </p:txBody>
      </p:sp>
      <p:sp>
        <p:nvSpPr>
          <p:cNvPr id="19459" name="Content Placeholder 2"/>
          <p:cNvSpPr>
            <a:spLocks noGrp="1"/>
          </p:cNvSpPr>
          <p:nvPr>
            <p:ph idx="1"/>
          </p:nvPr>
        </p:nvSpPr>
        <p:spPr>
          <a:xfrm>
            <a:off x="457200" y="3048000"/>
            <a:ext cx="8686800" cy="3733800"/>
          </a:xfrm>
        </p:spPr>
        <p:txBody>
          <a:bodyPr>
            <a:noAutofit/>
          </a:bodyPr>
          <a:lstStyle/>
          <a:p>
            <a:pPr marL="514350" indent="-514350">
              <a:buFont typeface="+mj-lt"/>
              <a:buAutoNum type="arabicPeriod"/>
              <a:defRPr/>
            </a:pPr>
            <a:r>
              <a:rPr lang="en-US" sz="2400" dirty="0" smtClean="0"/>
              <a:t>Match interest points from input image to database image</a:t>
            </a:r>
            <a:endParaRPr lang="en-US" sz="1400" dirty="0" smtClean="0"/>
          </a:p>
          <a:p>
            <a:pPr marL="514350" indent="-514350">
              <a:buFont typeface="+mj-lt"/>
              <a:buAutoNum type="arabicPeriod"/>
              <a:defRPr/>
            </a:pPr>
            <a:r>
              <a:rPr lang="en-US" sz="2400" dirty="0" smtClean="0"/>
              <a:t>Matched points vote for rough position/orientation/scale of object</a:t>
            </a:r>
          </a:p>
          <a:p>
            <a:pPr marL="514350" indent="-514350">
              <a:buFont typeface="+mj-lt"/>
              <a:buAutoNum type="arabicPeriod"/>
              <a:defRPr/>
            </a:pPr>
            <a:r>
              <a:rPr lang="en-US" sz="2400" dirty="0" smtClean="0"/>
              <a:t>Find triplets of position/orientation/scale that have at least three votes</a:t>
            </a:r>
          </a:p>
          <a:p>
            <a:pPr marL="514350" indent="-514350">
              <a:buFont typeface="+mj-lt"/>
              <a:buAutoNum type="arabicPeriod"/>
              <a:defRPr/>
            </a:pPr>
            <a:r>
              <a:rPr lang="en-US" sz="2400" dirty="0" smtClean="0"/>
              <a:t>Compute affine registration and matches using iterative least squares with outlier check</a:t>
            </a:r>
          </a:p>
          <a:p>
            <a:pPr marL="514350" indent="-514350">
              <a:buFont typeface="+mj-lt"/>
              <a:buAutoNum type="arabicPeriod"/>
              <a:defRPr/>
            </a:pPr>
            <a:r>
              <a:rPr lang="en-US" sz="2400" dirty="0" smtClean="0"/>
              <a:t>Report object if there are at least T matched points</a:t>
            </a:r>
          </a:p>
        </p:txBody>
      </p:sp>
      <p:grpSp>
        <p:nvGrpSpPr>
          <p:cNvPr id="40" name="Group 39"/>
          <p:cNvGrpSpPr>
            <a:grpSpLocks noChangeAspect="1"/>
          </p:cNvGrpSpPr>
          <p:nvPr/>
        </p:nvGrpSpPr>
        <p:grpSpPr>
          <a:xfrm>
            <a:off x="1447800" y="990600"/>
            <a:ext cx="6096000" cy="1764150"/>
            <a:chOff x="609600" y="1086092"/>
            <a:chExt cx="7696200" cy="2227239"/>
          </a:xfrm>
        </p:grpSpPr>
        <p:grpSp>
          <p:nvGrpSpPr>
            <p:cNvPr id="4" name="Group 3"/>
            <p:cNvGrpSpPr/>
            <p:nvPr/>
          </p:nvGrpSpPr>
          <p:grpSpPr>
            <a:xfrm>
              <a:off x="4945062" y="1219200"/>
              <a:ext cx="2141538" cy="2081984"/>
              <a:chOff x="1828987" y="2437924"/>
              <a:chExt cx="2141538" cy="2081984"/>
            </a:xfrm>
          </p:grpSpPr>
          <p:pic>
            <p:nvPicPr>
              <p:cNvPr id="5" name="Picture 4" descr="obj14__0"/>
              <p:cNvPicPr>
                <a:picLocks noChangeAspect="1" noChangeArrowheads="1"/>
              </p:cNvPicPr>
              <p:nvPr/>
            </p:nvPicPr>
            <p:blipFill>
              <a:blip r:embed="rId2" cstate="print"/>
              <a:srcRect/>
              <a:stretch>
                <a:fillRect/>
              </a:stretch>
            </p:blipFill>
            <p:spPr bwMode="auto">
              <a:xfrm>
                <a:off x="1828987" y="2491083"/>
                <a:ext cx="2141538" cy="2028825"/>
              </a:xfrm>
              <a:prstGeom prst="rect">
                <a:avLst/>
              </a:prstGeom>
              <a:noFill/>
              <a:ln w="9525">
                <a:solidFill>
                  <a:schemeClr val="accent5">
                    <a:lumMod val="60000"/>
                    <a:lumOff val="40000"/>
                  </a:schemeClr>
                </a:solidFill>
                <a:miter lim="800000"/>
                <a:headEnd/>
                <a:tailEnd/>
              </a:ln>
            </p:spPr>
          </p:pic>
          <p:grpSp>
            <p:nvGrpSpPr>
              <p:cNvPr id="6" name="Group 61"/>
              <p:cNvGrpSpPr/>
              <p:nvPr/>
            </p:nvGrpSpPr>
            <p:grpSpPr>
              <a:xfrm rot="940178">
                <a:off x="2102604" y="2590800"/>
                <a:ext cx="457200" cy="457200"/>
                <a:chOff x="2102604" y="2590800"/>
                <a:chExt cx="457200" cy="457200"/>
              </a:xfrm>
            </p:grpSpPr>
            <p:sp>
              <p:nvSpPr>
                <p:cNvPr id="19" name="Oval 18"/>
                <p:cNvSpPr/>
                <p:nvPr/>
              </p:nvSpPr>
              <p:spPr>
                <a:xfrm>
                  <a:off x="2102604" y="2590800"/>
                  <a:ext cx="457200" cy="4572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endCxn id="19" idx="0"/>
                </p:cNvCxnSpPr>
                <p:nvPr/>
              </p:nvCxnSpPr>
              <p:spPr>
                <a:xfrm rot="10800000">
                  <a:off x="2331204" y="2590800"/>
                  <a:ext cx="2624" cy="277036"/>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2"/>
              <p:cNvGrpSpPr/>
              <p:nvPr/>
            </p:nvGrpSpPr>
            <p:grpSpPr>
              <a:xfrm rot="20789174">
                <a:off x="3039177" y="2437924"/>
                <a:ext cx="579789" cy="645352"/>
                <a:chOff x="2102604" y="2590800"/>
                <a:chExt cx="457200" cy="457200"/>
              </a:xfrm>
            </p:grpSpPr>
            <p:sp>
              <p:nvSpPr>
                <p:cNvPr id="17" name="Oval 16"/>
                <p:cNvSpPr/>
                <p:nvPr/>
              </p:nvSpPr>
              <p:spPr>
                <a:xfrm>
                  <a:off x="2102604" y="2590800"/>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endCxn id="17" idx="0"/>
                </p:cNvCxnSpPr>
                <p:nvPr/>
              </p:nvCxnSpPr>
              <p:spPr>
                <a:xfrm rot="10800000">
                  <a:off x="2331204" y="2590800"/>
                  <a:ext cx="2624" cy="2770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65"/>
              <p:cNvGrpSpPr/>
              <p:nvPr/>
            </p:nvGrpSpPr>
            <p:grpSpPr>
              <a:xfrm rot="7787505">
                <a:off x="2380422" y="2903578"/>
                <a:ext cx="582847" cy="553535"/>
                <a:chOff x="2102604" y="2590800"/>
                <a:chExt cx="457200" cy="457200"/>
              </a:xfrm>
            </p:grpSpPr>
            <p:sp>
              <p:nvSpPr>
                <p:cNvPr id="15" name="Oval 14"/>
                <p:cNvSpPr/>
                <p:nvPr/>
              </p:nvSpPr>
              <p:spPr>
                <a:xfrm>
                  <a:off x="2102604" y="2590800"/>
                  <a:ext cx="457200" cy="457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endCxn id="15" idx="0"/>
                </p:cNvCxnSpPr>
                <p:nvPr/>
              </p:nvCxnSpPr>
              <p:spPr>
                <a:xfrm rot="10800000">
                  <a:off x="2331204" y="2590800"/>
                  <a:ext cx="2624" cy="27703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68"/>
              <p:cNvGrpSpPr/>
              <p:nvPr/>
            </p:nvGrpSpPr>
            <p:grpSpPr>
              <a:xfrm rot="10071139">
                <a:off x="2303154" y="3598555"/>
                <a:ext cx="457200" cy="457200"/>
                <a:chOff x="2102604" y="2590800"/>
                <a:chExt cx="457200" cy="457200"/>
              </a:xfrm>
            </p:grpSpPr>
            <p:sp>
              <p:nvSpPr>
                <p:cNvPr id="13" name="Oval 12"/>
                <p:cNvSpPr/>
                <p:nvPr/>
              </p:nvSpPr>
              <p:spPr>
                <a:xfrm>
                  <a:off x="2102604" y="2590800"/>
                  <a:ext cx="457200" cy="4572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endCxn id="13" idx="0"/>
                </p:cNvCxnSpPr>
                <p:nvPr/>
              </p:nvCxnSpPr>
              <p:spPr>
                <a:xfrm rot="10800000">
                  <a:off x="2331204" y="2590800"/>
                  <a:ext cx="2624" cy="277036"/>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Group 71"/>
              <p:cNvGrpSpPr/>
              <p:nvPr/>
            </p:nvGrpSpPr>
            <p:grpSpPr>
              <a:xfrm rot="10800000">
                <a:off x="3213680" y="3243386"/>
                <a:ext cx="457200" cy="457200"/>
                <a:chOff x="2102604" y="2590800"/>
                <a:chExt cx="457200" cy="457200"/>
              </a:xfrm>
            </p:grpSpPr>
            <p:sp>
              <p:nvSpPr>
                <p:cNvPr id="11" name="Oval 10"/>
                <p:cNvSpPr/>
                <p:nvPr/>
              </p:nvSpPr>
              <p:spPr>
                <a:xfrm>
                  <a:off x="2102604" y="2590800"/>
                  <a:ext cx="457200" cy="45720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11" idx="0"/>
                </p:cNvCxnSpPr>
                <p:nvPr/>
              </p:nvCxnSpPr>
              <p:spPr>
                <a:xfrm rot="10800000">
                  <a:off x="2331204" y="2590800"/>
                  <a:ext cx="2624" cy="277036"/>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1" name="Group 20"/>
            <p:cNvGrpSpPr>
              <a:grpSpLocks noChangeAspect="1"/>
            </p:cNvGrpSpPr>
            <p:nvPr/>
          </p:nvGrpSpPr>
          <p:grpSpPr>
            <a:xfrm rot="3358200">
              <a:off x="1535257" y="1115951"/>
              <a:ext cx="2147438" cy="2087720"/>
              <a:chOff x="1828987" y="2437924"/>
              <a:chExt cx="2141538" cy="2081984"/>
            </a:xfrm>
          </p:grpSpPr>
          <p:pic>
            <p:nvPicPr>
              <p:cNvPr id="22" name="Picture 5" descr="obj14__0"/>
              <p:cNvPicPr>
                <a:picLocks noChangeAspect="1" noChangeArrowheads="1"/>
              </p:cNvPicPr>
              <p:nvPr/>
            </p:nvPicPr>
            <p:blipFill>
              <a:blip r:embed="rId2" cstate="print"/>
              <a:srcRect/>
              <a:stretch>
                <a:fillRect/>
              </a:stretch>
            </p:blipFill>
            <p:spPr bwMode="auto">
              <a:xfrm>
                <a:off x="1828987" y="2491083"/>
                <a:ext cx="2141538" cy="2028825"/>
              </a:xfrm>
              <a:prstGeom prst="rect">
                <a:avLst/>
              </a:prstGeom>
              <a:noFill/>
              <a:ln w="9525">
                <a:solidFill>
                  <a:schemeClr val="accent5">
                    <a:lumMod val="60000"/>
                    <a:lumOff val="40000"/>
                  </a:schemeClr>
                </a:solidFill>
                <a:miter lim="800000"/>
                <a:headEnd/>
                <a:tailEnd/>
              </a:ln>
            </p:spPr>
          </p:pic>
          <p:grpSp>
            <p:nvGrpSpPr>
              <p:cNvPr id="23" name="Group 61"/>
              <p:cNvGrpSpPr/>
              <p:nvPr/>
            </p:nvGrpSpPr>
            <p:grpSpPr>
              <a:xfrm rot="940178">
                <a:off x="2102604" y="2590800"/>
                <a:ext cx="457200" cy="457200"/>
                <a:chOff x="2102604" y="2590800"/>
                <a:chExt cx="457200" cy="457200"/>
              </a:xfrm>
            </p:grpSpPr>
            <p:sp>
              <p:nvSpPr>
                <p:cNvPr id="36" name="Oval 35"/>
                <p:cNvSpPr/>
                <p:nvPr/>
              </p:nvSpPr>
              <p:spPr>
                <a:xfrm>
                  <a:off x="2102604" y="2590800"/>
                  <a:ext cx="457200" cy="4572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a:endCxn id="36" idx="0"/>
                </p:cNvCxnSpPr>
                <p:nvPr/>
              </p:nvCxnSpPr>
              <p:spPr>
                <a:xfrm rot="10800000">
                  <a:off x="2331204" y="2590800"/>
                  <a:ext cx="2624" cy="277036"/>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62"/>
              <p:cNvGrpSpPr/>
              <p:nvPr/>
            </p:nvGrpSpPr>
            <p:grpSpPr>
              <a:xfrm rot="20789174">
                <a:off x="3039177" y="2437924"/>
                <a:ext cx="579789" cy="645352"/>
                <a:chOff x="2102604" y="2590800"/>
                <a:chExt cx="457200" cy="457200"/>
              </a:xfrm>
            </p:grpSpPr>
            <p:sp>
              <p:nvSpPr>
                <p:cNvPr id="34" name="Oval 33"/>
                <p:cNvSpPr/>
                <p:nvPr/>
              </p:nvSpPr>
              <p:spPr>
                <a:xfrm>
                  <a:off x="2102604" y="2590800"/>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34" idx="0"/>
                </p:cNvCxnSpPr>
                <p:nvPr/>
              </p:nvCxnSpPr>
              <p:spPr>
                <a:xfrm rot="10800000">
                  <a:off x="2331204" y="2590800"/>
                  <a:ext cx="2624" cy="2770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65"/>
              <p:cNvGrpSpPr/>
              <p:nvPr/>
            </p:nvGrpSpPr>
            <p:grpSpPr>
              <a:xfrm rot="7787505">
                <a:off x="2380422" y="2903578"/>
                <a:ext cx="582847" cy="553535"/>
                <a:chOff x="2102604" y="2590800"/>
                <a:chExt cx="457200" cy="457200"/>
              </a:xfrm>
            </p:grpSpPr>
            <p:sp>
              <p:nvSpPr>
                <p:cNvPr id="32" name="Oval 31"/>
                <p:cNvSpPr/>
                <p:nvPr/>
              </p:nvSpPr>
              <p:spPr>
                <a:xfrm>
                  <a:off x="2102604" y="2590800"/>
                  <a:ext cx="457200" cy="457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endCxn id="32" idx="0"/>
                </p:cNvCxnSpPr>
                <p:nvPr/>
              </p:nvCxnSpPr>
              <p:spPr>
                <a:xfrm rot="10800000">
                  <a:off x="2331204" y="2590800"/>
                  <a:ext cx="2624" cy="27703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68"/>
              <p:cNvGrpSpPr/>
              <p:nvPr/>
            </p:nvGrpSpPr>
            <p:grpSpPr>
              <a:xfrm rot="10071139">
                <a:off x="2303154" y="3598555"/>
                <a:ext cx="457200" cy="457200"/>
                <a:chOff x="2102604" y="2590800"/>
                <a:chExt cx="457200" cy="457200"/>
              </a:xfrm>
            </p:grpSpPr>
            <p:sp>
              <p:nvSpPr>
                <p:cNvPr id="30" name="Oval 29"/>
                <p:cNvSpPr/>
                <p:nvPr/>
              </p:nvSpPr>
              <p:spPr>
                <a:xfrm>
                  <a:off x="2102604" y="2590800"/>
                  <a:ext cx="457200" cy="4572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0"/>
                </p:cNvCxnSpPr>
                <p:nvPr/>
              </p:nvCxnSpPr>
              <p:spPr>
                <a:xfrm rot="10800000">
                  <a:off x="2331204" y="2590800"/>
                  <a:ext cx="2624" cy="277036"/>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71"/>
              <p:cNvGrpSpPr/>
              <p:nvPr/>
            </p:nvGrpSpPr>
            <p:grpSpPr>
              <a:xfrm rot="10800000">
                <a:off x="3213680" y="3243386"/>
                <a:ext cx="457200" cy="457200"/>
                <a:chOff x="2102604" y="2590800"/>
                <a:chExt cx="457200" cy="457200"/>
              </a:xfrm>
            </p:grpSpPr>
            <p:sp>
              <p:nvSpPr>
                <p:cNvPr id="28" name="Oval 27"/>
                <p:cNvSpPr/>
                <p:nvPr/>
              </p:nvSpPr>
              <p:spPr>
                <a:xfrm>
                  <a:off x="2102604" y="2590800"/>
                  <a:ext cx="457200" cy="45720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endCxn id="28" idx="0"/>
                </p:cNvCxnSpPr>
                <p:nvPr/>
              </p:nvCxnSpPr>
              <p:spPr>
                <a:xfrm rot="10800000">
                  <a:off x="2331204" y="2590800"/>
                  <a:ext cx="2624" cy="277036"/>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sp>
          <p:nvSpPr>
            <p:cNvPr id="38" name="TextBox 37"/>
            <p:cNvSpPr txBox="1"/>
            <p:nvPr/>
          </p:nvSpPr>
          <p:spPr>
            <a:xfrm>
              <a:off x="609600" y="2362200"/>
              <a:ext cx="1143000" cy="646331"/>
            </a:xfrm>
            <a:prstGeom prst="rect">
              <a:avLst/>
            </a:prstGeom>
            <a:noFill/>
          </p:spPr>
          <p:txBody>
            <a:bodyPr wrap="square" rtlCol="0">
              <a:spAutoFit/>
            </a:bodyPr>
            <a:lstStyle/>
            <a:p>
              <a:pPr algn="ctr"/>
              <a:r>
                <a:rPr lang="en-US" dirty="0" smtClean="0"/>
                <a:t>Input Image</a:t>
              </a:r>
              <a:endParaRPr lang="en-US" dirty="0"/>
            </a:p>
          </p:txBody>
        </p:sp>
        <p:sp>
          <p:nvSpPr>
            <p:cNvPr id="39" name="TextBox 38"/>
            <p:cNvSpPr txBox="1"/>
            <p:nvPr/>
          </p:nvSpPr>
          <p:spPr>
            <a:xfrm>
              <a:off x="7162800" y="2667000"/>
              <a:ext cx="1143000" cy="646331"/>
            </a:xfrm>
            <a:prstGeom prst="rect">
              <a:avLst/>
            </a:prstGeom>
            <a:noFill/>
          </p:spPr>
          <p:txBody>
            <a:bodyPr wrap="square" rtlCol="0">
              <a:spAutoFit/>
            </a:bodyPr>
            <a:lstStyle/>
            <a:p>
              <a:pPr algn="ctr"/>
              <a:r>
                <a:rPr lang="en-US" dirty="0" smtClean="0"/>
                <a:t>Stored Image</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Matching Keypoints</a:t>
            </a:r>
          </a:p>
        </p:txBody>
      </p:sp>
      <p:sp>
        <p:nvSpPr>
          <p:cNvPr id="13315" name="Content Placeholder 2"/>
          <p:cNvSpPr>
            <a:spLocks noGrp="1"/>
          </p:cNvSpPr>
          <p:nvPr>
            <p:ph idx="1"/>
          </p:nvPr>
        </p:nvSpPr>
        <p:spPr>
          <a:xfrm>
            <a:off x="457200" y="914401"/>
            <a:ext cx="8229600" cy="5943600"/>
          </a:xfrm>
        </p:spPr>
        <p:txBody>
          <a:bodyPr>
            <a:normAutofit/>
          </a:bodyPr>
          <a:lstStyle/>
          <a:p>
            <a:pPr>
              <a:defRPr/>
            </a:pPr>
            <a:endParaRPr lang="en-US" dirty="0" smtClean="0"/>
          </a:p>
          <a:p>
            <a:pPr>
              <a:defRPr/>
            </a:pPr>
            <a:r>
              <a:rPr lang="en-US" dirty="0" smtClean="0"/>
              <a:t>Want to match </a:t>
            </a:r>
            <a:r>
              <a:rPr lang="en-US" dirty="0" err="1" smtClean="0"/>
              <a:t>keypoints</a:t>
            </a:r>
            <a:r>
              <a:rPr lang="en-US" dirty="0" smtClean="0"/>
              <a:t> between:</a:t>
            </a:r>
          </a:p>
          <a:p>
            <a:pPr marL="971550" lvl="1" indent="-514350">
              <a:buFont typeface="+mj-lt"/>
              <a:buAutoNum type="arabicPeriod"/>
              <a:defRPr/>
            </a:pPr>
            <a:r>
              <a:rPr lang="en-US" dirty="0" smtClean="0"/>
              <a:t>Query image</a:t>
            </a:r>
          </a:p>
          <a:p>
            <a:pPr marL="971550" lvl="1" indent="-514350">
              <a:buFont typeface="+mj-lt"/>
              <a:buAutoNum type="arabicPeriod"/>
              <a:defRPr/>
            </a:pPr>
            <a:r>
              <a:rPr lang="en-US" dirty="0" smtClean="0"/>
              <a:t>Stored image containing the object</a:t>
            </a:r>
          </a:p>
          <a:p>
            <a:pPr marL="971550" lvl="1" indent="-514350">
              <a:buNone/>
              <a:defRPr/>
            </a:pPr>
            <a:endParaRPr lang="en-US" dirty="0" smtClean="0"/>
          </a:p>
          <a:p>
            <a:pPr>
              <a:defRPr/>
            </a:pPr>
            <a:r>
              <a:rPr lang="en-US" dirty="0" smtClean="0"/>
              <a:t>Given descriptor x</a:t>
            </a:r>
            <a:r>
              <a:rPr lang="en-US" baseline="-25000" dirty="0" smtClean="0"/>
              <a:t>0</a:t>
            </a:r>
            <a:r>
              <a:rPr lang="en-US" dirty="0" smtClean="0"/>
              <a:t>, find two nearest neighbors x</a:t>
            </a:r>
            <a:r>
              <a:rPr lang="en-US" baseline="-25000" dirty="0" smtClean="0"/>
              <a:t>1</a:t>
            </a:r>
            <a:r>
              <a:rPr lang="en-US" dirty="0" smtClean="0"/>
              <a:t>, x</a:t>
            </a:r>
            <a:r>
              <a:rPr lang="en-US" baseline="-25000" dirty="0" smtClean="0"/>
              <a:t>2</a:t>
            </a:r>
            <a:r>
              <a:rPr lang="en-US" dirty="0" smtClean="0"/>
              <a:t> with distances d</a:t>
            </a:r>
            <a:r>
              <a:rPr lang="en-US" baseline="-25000" dirty="0" smtClean="0"/>
              <a:t>1</a:t>
            </a:r>
            <a:r>
              <a:rPr lang="en-US" dirty="0" smtClean="0"/>
              <a:t>, d</a:t>
            </a:r>
            <a:r>
              <a:rPr lang="en-US" baseline="-25000" dirty="0" smtClean="0"/>
              <a:t>2 </a:t>
            </a:r>
            <a:endParaRPr lang="en-US" dirty="0" smtClean="0"/>
          </a:p>
          <a:p>
            <a:pPr>
              <a:defRPr/>
            </a:pPr>
            <a:endParaRPr lang="en-US" dirty="0" smtClean="0"/>
          </a:p>
          <a:p>
            <a:pPr>
              <a:defRPr/>
            </a:pPr>
            <a:r>
              <a:rPr lang="en-US" dirty="0" smtClean="0"/>
              <a:t>x</a:t>
            </a:r>
            <a:r>
              <a:rPr lang="en-US" baseline="-25000" dirty="0" smtClean="0"/>
              <a:t>1</a:t>
            </a:r>
            <a:r>
              <a:rPr lang="en-US" dirty="0" smtClean="0"/>
              <a:t> matches x</a:t>
            </a:r>
            <a:r>
              <a:rPr lang="en-US" baseline="-25000" dirty="0" smtClean="0"/>
              <a:t>0</a:t>
            </a:r>
            <a:r>
              <a:rPr lang="en-US" dirty="0" smtClean="0"/>
              <a:t> if d</a:t>
            </a:r>
            <a:r>
              <a:rPr lang="en-US" baseline="-25000" dirty="0" smtClean="0"/>
              <a:t>1</a:t>
            </a:r>
            <a:r>
              <a:rPr lang="en-US" dirty="0" smtClean="0"/>
              <a:t>/d</a:t>
            </a:r>
            <a:r>
              <a:rPr lang="en-US" baseline="-25000" dirty="0" smtClean="0"/>
              <a:t>2</a:t>
            </a:r>
            <a:r>
              <a:rPr lang="en-US" dirty="0" smtClean="0"/>
              <a:t> &lt; 0.8</a:t>
            </a:r>
          </a:p>
          <a:p>
            <a:pPr lvl="1">
              <a:defRPr/>
            </a:pPr>
            <a:r>
              <a:rPr lang="en-US" dirty="0" smtClean="0"/>
              <a:t>This gets rid of 90% false matches, 5% of true matches in Lowe’s study</a:t>
            </a:r>
            <a:endParaRPr lang="en-US" baseline="30000"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34203</TotalTime>
  <Words>2170</Words>
  <Application>Microsoft Office PowerPoint</Application>
  <PresentationFormat>On-screen Show (4:3)</PresentationFormat>
  <Paragraphs>376</Paragraphs>
  <Slides>61</Slides>
  <Notes>38</Notes>
  <HiddenSlides>3</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61</vt:i4>
      </vt:variant>
    </vt:vector>
  </HeadingPairs>
  <TitlesOfParts>
    <vt:vector size="65" baseType="lpstr">
      <vt:lpstr>Office Theme</vt:lpstr>
      <vt:lpstr>Default Design</vt:lpstr>
      <vt:lpstr>Equation</vt:lpstr>
      <vt:lpstr>Bitmap Image</vt:lpstr>
      <vt:lpstr>Keypoint-based Recognition and Object Search</vt:lpstr>
      <vt:lpstr>Notices</vt:lpstr>
      <vt:lpstr>General Process of Object Recognition</vt:lpstr>
      <vt:lpstr>General Process of Object Recognition</vt:lpstr>
      <vt:lpstr>Overview of Keypoint Matching</vt:lpstr>
      <vt:lpstr>General Process of Object Recognition</vt:lpstr>
      <vt:lpstr>Keypoint-based instance recognition</vt:lpstr>
      <vt:lpstr>Finding the objects (overview)</vt:lpstr>
      <vt:lpstr>Matching Keypoints</vt:lpstr>
      <vt:lpstr>Affine Object Model</vt:lpstr>
      <vt:lpstr>Affine Object Model</vt:lpstr>
      <vt:lpstr>Finding the objects (in detail)</vt:lpstr>
      <vt:lpstr>Examples of recognized objects</vt:lpstr>
      <vt:lpstr>View interpolation</vt:lpstr>
      <vt:lpstr>Applications</vt:lpstr>
      <vt:lpstr>Location Recognition</vt:lpstr>
      <vt:lpstr>Slide 17</vt:lpstr>
      <vt:lpstr>Simple idea</vt:lpstr>
      <vt:lpstr>Fast visual search</vt:lpstr>
      <vt:lpstr>110,000,000 Images in 5.8 Seconds</vt:lpstr>
      <vt:lpstr>Slide 21</vt:lpstr>
      <vt:lpstr>Slide 22</vt:lpstr>
      <vt:lpstr>Slide 23</vt:lpstr>
      <vt:lpstr>Key Ideas</vt:lpstr>
      <vt:lpstr>Recognition with K-tree</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Performance</vt:lpstr>
      <vt:lpstr>More words is better</vt:lpstr>
      <vt:lpstr>Slide 51</vt:lpstr>
      <vt:lpstr>Sampling strategies</vt:lpstr>
      <vt:lpstr>Can we be more accurate?</vt:lpstr>
      <vt:lpstr>Can we be more accurate?</vt:lpstr>
      <vt:lpstr>Final key idea: geometric verification</vt:lpstr>
      <vt:lpstr>Final key idea: geometric verification</vt:lpstr>
      <vt:lpstr>Application: Large-Scale Retrieval</vt:lpstr>
      <vt:lpstr>Example Applications</vt:lpstr>
      <vt:lpstr>Application: Image Auto-Annotation</vt:lpstr>
      <vt:lpstr>Video Google System</vt:lpstr>
      <vt:lpstr>Things to remember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Derek Hoiem</cp:lastModifiedBy>
  <cp:revision>111</cp:revision>
  <dcterms:created xsi:type="dcterms:W3CDTF">2009-12-16T02:55:56Z</dcterms:created>
  <dcterms:modified xsi:type="dcterms:W3CDTF">2011-03-08T19:06:29Z</dcterms:modified>
</cp:coreProperties>
</file>